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</p:sldMasterIdLst>
  <p:notesMasterIdLst>
    <p:notesMasterId r:id="rId37"/>
  </p:notesMasterIdLst>
  <p:handoutMasterIdLst>
    <p:handoutMasterId r:id="rId38"/>
  </p:handoutMasterIdLst>
  <p:sldIdLst>
    <p:sldId id="327" r:id="rId3"/>
    <p:sldId id="348" r:id="rId4"/>
    <p:sldId id="415" r:id="rId5"/>
    <p:sldId id="416" r:id="rId6"/>
    <p:sldId id="470" r:id="rId7"/>
    <p:sldId id="471" r:id="rId8"/>
    <p:sldId id="418" r:id="rId9"/>
    <p:sldId id="420" r:id="rId10"/>
    <p:sldId id="472" r:id="rId11"/>
    <p:sldId id="473" r:id="rId12"/>
    <p:sldId id="474" r:id="rId13"/>
    <p:sldId id="475" r:id="rId14"/>
    <p:sldId id="270" r:id="rId15"/>
    <p:sldId id="382" r:id="rId16"/>
    <p:sldId id="414" r:id="rId17"/>
    <p:sldId id="477" r:id="rId18"/>
    <p:sldId id="425" r:id="rId19"/>
    <p:sldId id="464" r:id="rId20"/>
    <p:sldId id="349" r:id="rId21"/>
    <p:sldId id="469" r:id="rId22"/>
    <p:sldId id="476" r:id="rId23"/>
    <p:sldId id="380" r:id="rId24"/>
    <p:sldId id="419" r:id="rId25"/>
    <p:sldId id="329" r:id="rId26"/>
    <p:sldId id="411" r:id="rId27"/>
    <p:sldId id="412" r:id="rId28"/>
    <p:sldId id="413" r:id="rId29"/>
    <p:sldId id="465" r:id="rId30"/>
    <p:sldId id="466" r:id="rId31"/>
    <p:sldId id="467" r:id="rId32"/>
    <p:sldId id="468" r:id="rId33"/>
    <p:sldId id="268" r:id="rId34"/>
    <p:sldId id="347" r:id="rId35"/>
    <p:sldId id="287" r:id="rId36"/>
  </p:sldIdLst>
  <p:sldSz cx="9144000" cy="6858000" type="screen4x3"/>
  <p:notesSz cx="6858000" cy="9144000"/>
  <p:custShowLst>
    <p:custShow name="自定义放映 1" id="0">
      <p:sldLst>
        <p:sld r:id="rId26"/>
      </p:sldLst>
    </p:custShow>
    <p:custShow name="森林静" id="1">
      <p:sldLst>
        <p:sld r:id="rId27"/>
      </p:sldLst>
    </p:custShow>
    <p:custShow name="雪地静" id="2">
      <p:sldLst>
        <p:sld r:id="rId28"/>
      </p:sldLst>
    </p:custShow>
    <p:custShow name="机械静" id="3">
      <p:sldLst>
        <p:sld r:id="rId29"/>
      </p:sldLst>
    </p:custShow>
    <p:custShow name="雪地动" id="4">
      <p:sldLst>
        <p:sld r:id="rId30"/>
      </p:sldLst>
    </p:custShow>
    <p:custShow name="森林动" id="5">
      <p:sldLst>
        <p:sld r:id="rId31"/>
      </p:sldLst>
    </p:custShow>
    <p:custShow name="沙漠动" id="6">
      <p:sldLst>
        <p:sld r:id="rId32"/>
      </p:sldLst>
    </p:custShow>
    <p:custShow name="机械动" id="7">
      <p:sldLst>
        <p:sld r:id="rId33"/>
      </p:sldLst>
    </p:custShow>
    <p:custShow name="初始界面" id="8">
      <p:sldLst>
        <p:sld r:id="rId25"/>
      </p:sldLst>
    </p:custShow>
    <p:custShow name="地图界面" id="9">
      <p:sldLst>
        <p:sld r:id="rId10"/>
      </p:sldLst>
    </p:custShow>
    <p:custShow name="背包系统" id="10">
      <p:sldLst/>
    </p:custShow>
    <p:custShow name="成就界面" id="11">
      <p:sldLst/>
    </p:custShow>
    <p:custShow name="关卡界面" id="12">
      <p:sldLst/>
    </p:custShow>
    <p:custShow name="探索" id="13">
      <p:sldLst>
        <p:sld r:id="rId6"/>
      </p:sldLst>
    </p:custShow>
    <p:custShow name="关卡" id="14">
      <p:sldLst>
        <p:sld r:id="rId7"/>
      </p:sldLst>
    </p:custShow>
    <p:custShow name="剧情" id="15">
      <p:sldLst>
        <p:sld r:id="rId8"/>
      </p:sldLst>
    </p:custShow>
  </p:custShowLst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A3A38"/>
    <a:srgbClr val="8C8F91"/>
    <a:srgbClr val="FFFFFF"/>
    <a:srgbClr val="F7E2A2"/>
    <a:srgbClr val="F0BBA8"/>
    <a:srgbClr val="F3F5D2"/>
    <a:srgbClr val="7275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7" d="100"/>
          <a:sy n="87" d="100"/>
        </p:scale>
        <p:origin x="1330" y="62"/>
      </p:cViewPr>
      <p:guideLst>
        <p:guide orient="horz" pos="229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2018/7/12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GIF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B8D2F21D-B575-4F3E-8611-D0199F0B71BB}" type="datetime1"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124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noFill/>
          </a:ln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单击此处编辑母版文本样式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第二级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第三级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第四级</a:t>
            </a:r>
          </a:p>
          <a:p>
            <a:pPr marL="0" marR="0" lvl="0" indent="0" algn="l" defTabSz="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第五级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  <p:sp>
        <p:nvSpPr>
          <p:cNvPr id="2055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/>
          <a:p>
            <a:pPr lvl="0" algn="r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z="1200" strike="noStrike" noProof="1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hf sldNum="0"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1484"/>
            <a:ext cx="7772400" cy="1468967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609600" indent="0" algn="ctr">
              <a:buNone/>
              <a:defRPr/>
            </a:lvl2pPr>
            <a:lvl3pPr marL="1219200" indent="0" algn="ctr">
              <a:buNone/>
              <a:defRPr/>
            </a:lvl3pPr>
            <a:lvl4pPr marL="1828800" indent="0" algn="ctr">
              <a:buNone/>
              <a:defRPr/>
            </a:lvl4pPr>
            <a:lvl5pPr marL="2438400" indent="0" algn="ctr">
              <a:buNone/>
              <a:defRPr/>
            </a:lvl5pPr>
            <a:lvl6pPr marL="3048000" indent="0" algn="ctr">
              <a:buNone/>
              <a:defRPr/>
            </a:lvl6pPr>
            <a:lvl7pPr marL="3657600" indent="0" algn="ctr">
              <a:buNone/>
              <a:defRPr/>
            </a:lvl7pPr>
            <a:lvl8pPr marL="4267200" indent="0" algn="ctr">
              <a:buNone/>
              <a:defRPr/>
            </a:lvl8pPr>
            <a:lvl9pPr marL="4876800" indent="0" algn="ctr">
              <a:buNone/>
              <a:defRPr/>
            </a:lvl9pPr>
          </a:lstStyle>
          <a:p>
            <a:pPr fontAlgn="base"/>
            <a:r>
              <a:rPr lang="zh-CN" altLang="en-US" sz="4265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5167"/>
            <a:ext cx="2057400" cy="5850467"/>
          </a:xfrm>
        </p:spPr>
        <p:txBody>
          <a:bodyPr vert="eaVert"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5167"/>
            <a:ext cx="6019800" cy="5850467"/>
          </a:xfrm>
        </p:spPr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5167"/>
            <a:ext cx="8229600" cy="1143000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组 10"/>
          <p:cNvGrpSpPr/>
          <p:nvPr userDrawn="1"/>
        </p:nvGrpSpPr>
        <p:grpSpPr>
          <a:xfrm>
            <a:off x="0" y="5413375"/>
            <a:ext cx="9144000" cy="1444625"/>
            <a:chOff x="0" y="4443983"/>
            <a:chExt cx="12191999" cy="2414017"/>
          </a:xfrm>
        </p:grpSpPr>
        <p:sp>
          <p:nvSpPr>
            <p:cNvPr id="4" name="任意形状 3"/>
            <p:cNvSpPr/>
            <p:nvPr userDrawn="1"/>
          </p:nvSpPr>
          <p:spPr>
            <a:xfrm>
              <a:off x="0" y="4443983"/>
              <a:ext cx="12191999" cy="1079437"/>
            </a:xfrm>
            <a:custGeom>
              <a:avLst/>
              <a:gdLst>
                <a:gd name="connsiteX0" fmla="*/ 10439343 w 10873408"/>
                <a:gd name="connsiteY0" fmla="*/ 17 h 1822005"/>
                <a:gd name="connsiteX1" fmla="*/ 10823807 w 10873408"/>
                <a:gd name="connsiteY1" fmla="*/ 160670 h 1822005"/>
                <a:gd name="connsiteX2" fmla="*/ 10873408 w 10873408"/>
                <a:gd name="connsiteY2" fmla="*/ 184273 h 1822005"/>
                <a:gd name="connsiteX3" fmla="*/ 10873408 w 10873408"/>
                <a:gd name="connsiteY3" fmla="*/ 1327582 h 1822005"/>
                <a:gd name="connsiteX4" fmla="*/ 10843181 w 10873408"/>
                <a:gd name="connsiteY4" fmla="*/ 1332070 h 1822005"/>
                <a:gd name="connsiteX5" fmla="*/ 10732453 w 10873408"/>
                <a:gd name="connsiteY5" fmla="*/ 1325792 h 1822005"/>
                <a:gd name="connsiteX6" fmla="*/ 10399944 w 10873408"/>
                <a:gd name="connsiteY6" fmla="*/ 1090264 h 1822005"/>
                <a:gd name="connsiteX7" fmla="*/ 10247544 w 10873408"/>
                <a:gd name="connsiteY7" fmla="*/ 1298083 h 1822005"/>
                <a:gd name="connsiteX8" fmla="*/ 10039726 w 10873408"/>
                <a:gd name="connsiteY8" fmla="*/ 1256519 h 1822005"/>
                <a:gd name="connsiteX9" fmla="*/ 9471690 w 10873408"/>
                <a:gd name="connsiteY9" fmla="*/ 1353501 h 1822005"/>
                <a:gd name="connsiteX10" fmla="*/ 9139181 w 10873408"/>
                <a:gd name="connsiteY10" fmla="*/ 1145683 h 1822005"/>
                <a:gd name="connsiteX11" fmla="*/ 8751253 w 10873408"/>
                <a:gd name="connsiteY11" fmla="*/ 1187246 h 1822005"/>
                <a:gd name="connsiteX12" fmla="*/ 8501872 w 10873408"/>
                <a:gd name="connsiteY12" fmla="*/ 1381210 h 1822005"/>
                <a:gd name="connsiteX13" fmla="*/ 8127799 w 10873408"/>
                <a:gd name="connsiteY13" fmla="*/ 1547464 h 1822005"/>
                <a:gd name="connsiteX14" fmla="*/ 7753726 w 10873408"/>
                <a:gd name="connsiteY14" fmla="*/ 1450483 h 1822005"/>
                <a:gd name="connsiteX15" fmla="*/ 7268817 w 10873408"/>
                <a:gd name="connsiteY15" fmla="*/ 1422773 h 1822005"/>
                <a:gd name="connsiteX16" fmla="*/ 6853181 w 10873408"/>
                <a:gd name="connsiteY16" fmla="*/ 1505901 h 1822005"/>
                <a:gd name="connsiteX17" fmla="*/ 6437544 w 10873408"/>
                <a:gd name="connsiteY17" fmla="*/ 1381210 h 1822005"/>
                <a:gd name="connsiteX18" fmla="*/ 5689399 w 10873408"/>
                <a:gd name="connsiteY18" fmla="*/ 1395064 h 1822005"/>
                <a:gd name="connsiteX19" fmla="*/ 5135217 w 10873408"/>
                <a:gd name="connsiteY19" fmla="*/ 1242664 h 1822005"/>
                <a:gd name="connsiteX20" fmla="*/ 4608744 w 10873408"/>
                <a:gd name="connsiteY20" fmla="*/ 1173392 h 1822005"/>
                <a:gd name="connsiteX21" fmla="*/ 4220817 w 10873408"/>
                <a:gd name="connsiteY21" fmla="*/ 854737 h 1822005"/>
                <a:gd name="connsiteX22" fmla="*/ 3874453 w 10873408"/>
                <a:gd name="connsiteY22" fmla="*/ 1034846 h 1822005"/>
                <a:gd name="connsiteX23" fmla="*/ 3500381 w 10873408"/>
                <a:gd name="connsiteY23" fmla="*/ 1020992 h 1822005"/>
                <a:gd name="connsiteX24" fmla="*/ 3403399 w 10873408"/>
                <a:gd name="connsiteY24" fmla="*/ 1173392 h 1822005"/>
                <a:gd name="connsiteX25" fmla="*/ 3209435 w 10873408"/>
                <a:gd name="connsiteY25" fmla="*/ 1311937 h 1822005"/>
                <a:gd name="connsiteX26" fmla="*/ 3098599 w 10873408"/>
                <a:gd name="connsiteY26" fmla="*/ 1311937 h 1822005"/>
                <a:gd name="connsiteX27" fmla="*/ 2890781 w 10873408"/>
                <a:gd name="connsiteY27" fmla="*/ 1408919 h 1822005"/>
                <a:gd name="connsiteX28" fmla="*/ 2669108 w 10873408"/>
                <a:gd name="connsiteY28" fmla="*/ 1381210 h 1822005"/>
                <a:gd name="connsiteX29" fmla="*/ 2405872 w 10873408"/>
                <a:gd name="connsiteY29" fmla="*/ 1602883 h 1822005"/>
                <a:gd name="connsiteX30" fmla="*/ 2239617 w 10873408"/>
                <a:gd name="connsiteY30" fmla="*/ 1505901 h 1822005"/>
                <a:gd name="connsiteX31" fmla="*/ 1976381 w 10873408"/>
                <a:gd name="connsiteY31" fmla="*/ 1616737 h 1822005"/>
                <a:gd name="connsiteX32" fmla="*/ 1837835 w 10873408"/>
                <a:gd name="connsiteY32" fmla="*/ 1533610 h 1822005"/>
                <a:gd name="connsiteX33" fmla="*/ 1671581 w 10873408"/>
                <a:gd name="connsiteY33" fmla="*/ 1686010 h 1822005"/>
                <a:gd name="connsiteX34" fmla="*/ 1533035 w 10873408"/>
                <a:gd name="connsiteY34" fmla="*/ 1796846 h 1822005"/>
                <a:gd name="connsiteX35" fmla="*/ 1283653 w 10873408"/>
                <a:gd name="connsiteY35" fmla="*/ 1810701 h 1822005"/>
                <a:gd name="connsiteX36" fmla="*/ 1145108 w 10873408"/>
                <a:gd name="connsiteY36" fmla="*/ 1658301 h 1822005"/>
                <a:gd name="connsiteX37" fmla="*/ 881872 w 10873408"/>
                <a:gd name="connsiteY37" fmla="*/ 1561319 h 1822005"/>
                <a:gd name="connsiteX38" fmla="*/ 493944 w 10873408"/>
                <a:gd name="connsiteY38" fmla="*/ 1367355 h 1822005"/>
                <a:gd name="connsiteX39" fmla="*/ 216853 w 10873408"/>
                <a:gd name="connsiteY39" fmla="*/ 1311937 h 1822005"/>
                <a:gd name="connsiteX40" fmla="*/ 57661 w 10873408"/>
                <a:gd name="connsiteY40" fmla="*/ 1092632 h 1822005"/>
                <a:gd name="connsiteX41" fmla="*/ 0 w 10873408"/>
                <a:gd name="connsiteY41" fmla="*/ 999795 h 1822005"/>
                <a:gd name="connsiteX42" fmla="*/ 0 w 10873408"/>
                <a:gd name="connsiteY42" fmla="*/ 123606 h 1822005"/>
                <a:gd name="connsiteX43" fmla="*/ 36623 w 10873408"/>
                <a:gd name="connsiteY43" fmla="*/ 196714 h 1822005"/>
                <a:gd name="connsiteX44" fmla="*/ 286126 w 10873408"/>
                <a:gd name="connsiteY44" fmla="*/ 619210 h 1822005"/>
                <a:gd name="connsiteX45" fmla="*/ 798744 w 10873408"/>
                <a:gd name="connsiteY45" fmla="*/ 882446 h 1822005"/>
                <a:gd name="connsiteX46" fmla="*/ 978853 w 10873408"/>
                <a:gd name="connsiteY46" fmla="*/ 1020992 h 1822005"/>
                <a:gd name="connsiteX47" fmla="*/ 1283653 w 10873408"/>
                <a:gd name="connsiteY47" fmla="*/ 896301 h 1822005"/>
                <a:gd name="connsiteX48" fmla="*/ 1907108 w 10873408"/>
                <a:gd name="connsiteY48" fmla="*/ 536083 h 1822005"/>
                <a:gd name="connsiteX49" fmla="*/ 2488999 w 10873408"/>
                <a:gd name="connsiteY49" fmla="*/ 314410 h 1822005"/>
                <a:gd name="connsiteX50" fmla="*/ 3320272 w 10873408"/>
                <a:gd name="connsiteY50" fmla="*/ 466810 h 1822005"/>
                <a:gd name="connsiteX51" fmla="*/ 3916017 w 10873408"/>
                <a:gd name="connsiteY51" fmla="*/ 619210 h 1822005"/>
                <a:gd name="connsiteX52" fmla="*/ 4137690 w 10873408"/>
                <a:gd name="connsiteY52" fmla="*/ 702337 h 1822005"/>
                <a:gd name="connsiteX53" fmla="*/ 4442490 w 10873408"/>
                <a:gd name="connsiteY53" fmla="*/ 799319 h 1822005"/>
                <a:gd name="connsiteX54" fmla="*/ 4622599 w 10873408"/>
                <a:gd name="connsiteY54" fmla="*/ 979428 h 1822005"/>
                <a:gd name="connsiteX55" fmla="*/ 4955108 w 10873408"/>
                <a:gd name="connsiteY55" fmla="*/ 1062555 h 1822005"/>
                <a:gd name="connsiteX56" fmla="*/ 5287617 w 10873408"/>
                <a:gd name="connsiteY56" fmla="*/ 896301 h 1822005"/>
                <a:gd name="connsiteX57" fmla="*/ 5675544 w 10873408"/>
                <a:gd name="connsiteY57" fmla="*/ 993283 h 1822005"/>
                <a:gd name="connsiteX58" fmla="*/ 5938781 w 10873408"/>
                <a:gd name="connsiteY58" fmla="*/ 743901 h 1822005"/>
                <a:gd name="connsiteX59" fmla="*/ 6188162 w 10873408"/>
                <a:gd name="connsiteY59" fmla="*/ 702337 h 1822005"/>
                <a:gd name="connsiteX60" fmla="*/ 6645362 w 10873408"/>
                <a:gd name="connsiteY60" fmla="*/ 342119 h 1822005"/>
                <a:gd name="connsiteX61" fmla="*/ 6950162 w 10873408"/>
                <a:gd name="connsiteY61" fmla="*/ 605355 h 1822005"/>
                <a:gd name="connsiteX62" fmla="*/ 7227253 w 10873408"/>
                <a:gd name="connsiteY62" fmla="*/ 799319 h 1822005"/>
                <a:gd name="connsiteX63" fmla="*/ 7532053 w 10873408"/>
                <a:gd name="connsiteY63" fmla="*/ 1104119 h 1822005"/>
                <a:gd name="connsiteX64" fmla="*/ 8030817 w 10873408"/>
                <a:gd name="connsiteY64" fmla="*/ 882446 h 1822005"/>
                <a:gd name="connsiteX65" fmla="*/ 8557290 w 10873408"/>
                <a:gd name="connsiteY65" fmla="*/ 910155 h 1822005"/>
                <a:gd name="connsiteX66" fmla="*/ 8834381 w 10873408"/>
                <a:gd name="connsiteY66" fmla="*/ 1034846 h 1822005"/>
                <a:gd name="connsiteX67" fmla="*/ 9319290 w 10873408"/>
                <a:gd name="connsiteY67" fmla="*/ 577646 h 1822005"/>
                <a:gd name="connsiteX68" fmla="*/ 9804199 w 10873408"/>
                <a:gd name="connsiteY68" fmla="*/ 494519 h 1822005"/>
                <a:gd name="connsiteX69" fmla="*/ 10372235 w 10873408"/>
                <a:gd name="connsiteY69" fmla="*/ 9610 h 1822005"/>
                <a:gd name="connsiteX70" fmla="*/ 10439343 w 10873408"/>
                <a:gd name="connsiteY70" fmla="*/ 17 h 1822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0873408" h="1822005">
                  <a:moveTo>
                    <a:pt x="10439343" y="17"/>
                  </a:moveTo>
                  <a:cubicBezTo>
                    <a:pt x="10572693" y="-1471"/>
                    <a:pt x="10700848" y="95917"/>
                    <a:pt x="10823807" y="160670"/>
                  </a:cubicBezTo>
                  <a:lnTo>
                    <a:pt x="10873408" y="184273"/>
                  </a:lnTo>
                  <a:lnTo>
                    <a:pt x="10873408" y="1327582"/>
                  </a:lnTo>
                  <a:lnTo>
                    <a:pt x="10843181" y="1332070"/>
                  </a:lnTo>
                  <a:cubicBezTo>
                    <a:pt x="10803169" y="1335606"/>
                    <a:pt x="10765357" y="1335029"/>
                    <a:pt x="10732453" y="1325792"/>
                  </a:cubicBezTo>
                  <a:cubicBezTo>
                    <a:pt x="10600835" y="1288847"/>
                    <a:pt x="10480762" y="1094882"/>
                    <a:pt x="10399944" y="1090264"/>
                  </a:cubicBezTo>
                  <a:cubicBezTo>
                    <a:pt x="10319126" y="1085646"/>
                    <a:pt x="10307580" y="1270374"/>
                    <a:pt x="10247544" y="1298083"/>
                  </a:cubicBezTo>
                  <a:cubicBezTo>
                    <a:pt x="10187508" y="1325792"/>
                    <a:pt x="10169035" y="1247283"/>
                    <a:pt x="10039726" y="1256519"/>
                  </a:cubicBezTo>
                  <a:cubicBezTo>
                    <a:pt x="9910417" y="1265755"/>
                    <a:pt x="9621781" y="1371974"/>
                    <a:pt x="9471690" y="1353501"/>
                  </a:cubicBezTo>
                  <a:cubicBezTo>
                    <a:pt x="9321599" y="1335028"/>
                    <a:pt x="9259254" y="1173392"/>
                    <a:pt x="9139181" y="1145683"/>
                  </a:cubicBezTo>
                  <a:cubicBezTo>
                    <a:pt x="9019108" y="1117974"/>
                    <a:pt x="8857471" y="1147992"/>
                    <a:pt x="8751253" y="1187246"/>
                  </a:cubicBezTo>
                  <a:cubicBezTo>
                    <a:pt x="8645035" y="1226500"/>
                    <a:pt x="8605781" y="1321174"/>
                    <a:pt x="8501872" y="1381210"/>
                  </a:cubicBezTo>
                  <a:cubicBezTo>
                    <a:pt x="8397963" y="1441246"/>
                    <a:pt x="8252490" y="1535919"/>
                    <a:pt x="8127799" y="1547464"/>
                  </a:cubicBezTo>
                  <a:cubicBezTo>
                    <a:pt x="8003108" y="1559009"/>
                    <a:pt x="7896890" y="1471265"/>
                    <a:pt x="7753726" y="1450483"/>
                  </a:cubicBezTo>
                  <a:cubicBezTo>
                    <a:pt x="7610562" y="1429701"/>
                    <a:pt x="7418908" y="1413537"/>
                    <a:pt x="7268817" y="1422773"/>
                  </a:cubicBezTo>
                  <a:cubicBezTo>
                    <a:pt x="7118726" y="1432009"/>
                    <a:pt x="6991727" y="1512828"/>
                    <a:pt x="6853181" y="1505901"/>
                  </a:cubicBezTo>
                  <a:cubicBezTo>
                    <a:pt x="6714636" y="1498974"/>
                    <a:pt x="6631508" y="1399683"/>
                    <a:pt x="6437544" y="1381210"/>
                  </a:cubicBezTo>
                  <a:cubicBezTo>
                    <a:pt x="6243580" y="1362737"/>
                    <a:pt x="5906453" y="1418155"/>
                    <a:pt x="5689399" y="1395064"/>
                  </a:cubicBezTo>
                  <a:cubicBezTo>
                    <a:pt x="5472345" y="1371973"/>
                    <a:pt x="5315326" y="1279609"/>
                    <a:pt x="5135217" y="1242664"/>
                  </a:cubicBezTo>
                  <a:cubicBezTo>
                    <a:pt x="4955108" y="1205719"/>
                    <a:pt x="4761144" y="1238047"/>
                    <a:pt x="4608744" y="1173392"/>
                  </a:cubicBezTo>
                  <a:cubicBezTo>
                    <a:pt x="4456344" y="1108737"/>
                    <a:pt x="4343199" y="877828"/>
                    <a:pt x="4220817" y="854737"/>
                  </a:cubicBezTo>
                  <a:cubicBezTo>
                    <a:pt x="4098435" y="831646"/>
                    <a:pt x="3994526" y="1007137"/>
                    <a:pt x="3874453" y="1034846"/>
                  </a:cubicBezTo>
                  <a:cubicBezTo>
                    <a:pt x="3754380" y="1062555"/>
                    <a:pt x="3578890" y="997901"/>
                    <a:pt x="3500381" y="1020992"/>
                  </a:cubicBezTo>
                  <a:cubicBezTo>
                    <a:pt x="3421872" y="1044083"/>
                    <a:pt x="3451890" y="1124901"/>
                    <a:pt x="3403399" y="1173392"/>
                  </a:cubicBezTo>
                  <a:cubicBezTo>
                    <a:pt x="3354908" y="1221883"/>
                    <a:pt x="3260235" y="1288846"/>
                    <a:pt x="3209435" y="1311937"/>
                  </a:cubicBezTo>
                  <a:cubicBezTo>
                    <a:pt x="3158635" y="1335028"/>
                    <a:pt x="3151708" y="1295773"/>
                    <a:pt x="3098599" y="1311937"/>
                  </a:cubicBezTo>
                  <a:cubicBezTo>
                    <a:pt x="3045490" y="1328101"/>
                    <a:pt x="2962363" y="1397373"/>
                    <a:pt x="2890781" y="1408919"/>
                  </a:cubicBezTo>
                  <a:cubicBezTo>
                    <a:pt x="2819199" y="1420465"/>
                    <a:pt x="2749926" y="1348883"/>
                    <a:pt x="2669108" y="1381210"/>
                  </a:cubicBezTo>
                  <a:cubicBezTo>
                    <a:pt x="2588290" y="1413537"/>
                    <a:pt x="2477454" y="1582101"/>
                    <a:pt x="2405872" y="1602883"/>
                  </a:cubicBezTo>
                  <a:cubicBezTo>
                    <a:pt x="2334290" y="1623665"/>
                    <a:pt x="2311199" y="1503592"/>
                    <a:pt x="2239617" y="1505901"/>
                  </a:cubicBezTo>
                  <a:cubicBezTo>
                    <a:pt x="2168035" y="1508210"/>
                    <a:pt x="2043345" y="1612119"/>
                    <a:pt x="1976381" y="1616737"/>
                  </a:cubicBezTo>
                  <a:cubicBezTo>
                    <a:pt x="1909417" y="1621355"/>
                    <a:pt x="1888635" y="1522064"/>
                    <a:pt x="1837835" y="1533610"/>
                  </a:cubicBezTo>
                  <a:cubicBezTo>
                    <a:pt x="1787035" y="1545156"/>
                    <a:pt x="1722381" y="1642137"/>
                    <a:pt x="1671581" y="1686010"/>
                  </a:cubicBezTo>
                  <a:cubicBezTo>
                    <a:pt x="1620781" y="1729883"/>
                    <a:pt x="1597690" y="1776064"/>
                    <a:pt x="1533035" y="1796846"/>
                  </a:cubicBezTo>
                  <a:cubicBezTo>
                    <a:pt x="1468380" y="1817628"/>
                    <a:pt x="1348307" y="1833792"/>
                    <a:pt x="1283653" y="1810701"/>
                  </a:cubicBezTo>
                  <a:cubicBezTo>
                    <a:pt x="1218999" y="1787610"/>
                    <a:pt x="1212072" y="1699865"/>
                    <a:pt x="1145108" y="1658301"/>
                  </a:cubicBezTo>
                  <a:cubicBezTo>
                    <a:pt x="1078145" y="1616737"/>
                    <a:pt x="990399" y="1609810"/>
                    <a:pt x="881872" y="1561319"/>
                  </a:cubicBezTo>
                  <a:cubicBezTo>
                    <a:pt x="773345" y="1512828"/>
                    <a:pt x="604780" y="1408919"/>
                    <a:pt x="493944" y="1367355"/>
                  </a:cubicBezTo>
                  <a:cubicBezTo>
                    <a:pt x="383108" y="1325791"/>
                    <a:pt x="329998" y="1415846"/>
                    <a:pt x="216853" y="1311937"/>
                  </a:cubicBezTo>
                  <a:cubicBezTo>
                    <a:pt x="174424" y="1272971"/>
                    <a:pt x="116733" y="1186597"/>
                    <a:pt x="57661" y="1092632"/>
                  </a:cubicBezTo>
                  <a:lnTo>
                    <a:pt x="0" y="999795"/>
                  </a:lnTo>
                  <a:lnTo>
                    <a:pt x="0" y="123606"/>
                  </a:lnTo>
                  <a:lnTo>
                    <a:pt x="36623" y="196714"/>
                  </a:lnTo>
                  <a:cubicBezTo>
                    <a:pt x="126366" y="381626"/>
                    <a:pt x="215988" y="591501"/>
                    <a:pt x="286126" y="619210"/>
                  </a:cubicBezTo>
                  <a:cubicBezTo>
                    <a:pt x="473162" y="693101"/>
                    <a:pt x="683290" y="815482"/>
                    <a:pt x="798744" y="882446"/>
                  </a:cubicBezTo>
                  <a:cubicBezTo>
                    <a:pt x="914198" y="949410"/>
                    <a:pt x="898035" y="1018683"/>
                    <a:pt x="978853" y="1020992"/>
                  </a:cubicBezTo>
                  <a:cubicBezTo>
                    <a:pt x="1059671" y="1023301"/>
                    <a:pt x="1128944" y="977119"/>
                    <a:pt x="1283653" y="896301"/>
                  </a:cubicBezTo>
                  <a:cubicBezTo>
                    <a:pt x="1438362" y="815483"/>
                    <a:pt x="1706217" y="633065"/>
                    <a:pt x="1907108" y="536083"/>
                  </a:cubicBezTo>
                  <a:cubicBezTo>
                    <a:pt x="2107999" y="439101"/>
                    <a:pt x="2253472" y="325956"/>
                    <a:pt x="2488999" y="314410"/>
                  </a:cubicBezTo>
                  <a:cubicBezTo>
                    <a:pt x="2724526" y="302864"/>
                    <a:pt x="3082436" y="416010"/>
                    <a:pt x="3320272" y="466810"/>
                  </a:cubicBezTo>
                  <a:cubicBezTo>
                    <a:pt x="3558108" y="517610"/>
                    <a:pt x="3779781" y="579956"/>
                    <a:pt x="3916017" y="619210"/>
                  </a:cubicBezTo>
                  <a:cubicBezTo>
                    <a:pt x="4052253" y="658464"/>
                    <a:pt x="4049945" y="672319"/>
                    <a:pt x="4137690" y="702337"/>
                  </a:cubicBezTo>
                  <a:cubicBezTo>
                    <a:pt x="4225435" y="732355"/>
                    <a:pt x="4361672" y="753137"/>
                    <a:pt x="4442490" y="799319"/>
                  </a:cubicBezTo>
                  <a:cubicBezTo>
                    <a:pt x="4523308" y="845501"/>
                    <a:pt x="4537163" y="935555"/>
                    <a:pt x="4622599" y="979428"/>
                  </a:cubicBezTo>
                  <a:cubicBezTo>
                    <a:pt x="4708035" y="1023301"/>
                    <a:pt x="4844272" y="1076409"/>
                    <a:pt x="4955108" y="1062555"/>
                  </a:cubicBezTo>
                  <a:cubicBezTo>
                    <a:pt x="5065944" y="1048701"/>
                    <a:pt x="5167544" y="907846"/>
                    <a:pt x="5287617" y="896301"/>
                  </a:cubicBezTo>
                  <a:cubicBezTo>
                    <a:pt x="5407690" y="884756"/>
                    <a:pt x="5567017" y="1018683"/>
                    <a:pt x="5675544" y="993283"/>
                  </a:cubicBezTo>
                  <a:cubicBezTo>
                    <a:pt x="5784071" y="967883"/>
                    <a:pt x="5853345" y="792392"/>
                    <a:pt x="5938781" y="743901"/>
                  </a:cubicBezTo>
                  <a:cubicBezTo>
                    <a:pt x="6024217" y="695410"/>
                    <a:pt x="6070399" y="769301"/>
                    <a:pt x="6188162" y="702337"/>
                  </a:cubicBezTo>
                  <a:cubicBezTo>
                    <a:pt x="6305926" y="635373"/>
                    <a:pt x="6518362" y="358283"/>
                    <a:pt x="6645362" y="342119"/>
                  </a:cubicBezTo>
                  <a:cubicBezTo>
                    <a:pt x="6772362" y="325955"/>
                    <a:pt x="6853180" y="529155"/>
                    <a:pt x="6950162" y="605355"/>
                  </a:cubicBezTo>
                  <a:cubicBezTo>
                    <a:pt x="7047144" y="681555"/>
                    <a:pt x="7130271" y="716192"/>
                    <a:pt x="7227253" y="799319"/>
                  </a:cubicBezTo>
                  <a:cubicBezTo>
                    <a:pt x="7324235" y="882446"/>
                    <a:pt x="7398126" y="1090264"/>
                    <a:pt x="7532053" y="1104119"/>
                  </a:cubicBezTo>
                  <a:cubicBezTo>
                    <a:pt x="7665980" y="1117974"/>
                    <a:pt x="7859944" y="914773"/>
                    <a:pt x="8030817" y="882446"/>
                  </a:cubicBezTo>
                  <a:cubicBezTo>
                    <a:pt x="8201690" y="850119"/>
                    <a:pt x="8423363" y="884755"/>
                    <a:pt x="8557290" y="910155"/>
                  </a:cubicBezTo>
                  <a:cubicBezTo>
                    <a:pt x="8691217" y="935555"/>
                    <a:pt x="8707381" y="1090264"/>
                    <a:pt x="8834381" y="1034846"/>
                  </a:cubicBezTo>
                  <a:cubicBezTo>
                    <a:pt x="8961381" y="979428"/>
                    <a:pt x="9157654" y="667700"/>
                    <a:pt x="9319290" y="577646"/>
                  </a:cubicBezTo>
                  <a:cubicBezTo>
                    <a:pt x="9480926" y="487592"/>
                    <a:pt x="9628708" y="589192"/>
                    <a:pt x="9804199" y="494519"/>
                  </a:cubicBezTo>
                  <a:cubicBezTo>
                    <a:pt x="9979690" y="399846"/>
                    <a:pt x="10192126" y="60410"/>
                    <a:pt x="10372235" y="9610"/>
                  </a:cubicBezTo>
                  <a:cubicBezTo>
                    <a:pt x="10394749" y="3260"/>
                    <a:pt x="10417118" y="266"/>
                    <a:pt x="10439343" y="17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5" name="任意形状 4"/>
            <p:cNvSpPr/>
            <p:nvPr userDrawn="1"/>
          </p:nvSpPr>
          <p:spPr>
            <a:xfrm>
              <a:off x="1" y="5278690"/>
              <a:ext cx="5743205" cy="788846"/>
            </a:xfrm>
            <a:custGeom>
              <a:avLst/>
              <a:gdLst>
                <a:gd name="connsiteX0" fmla="*/ 4276235 w 5122065"/>
                <a:gd name="connsiteY0" fmla="*/ 0 h 1331509"/>
                <a:gd name="connsiteX1" fmla="*/ 4622599 w 5122065"/>
                <a:gd name="connsiteY1" fmla="*/ 263236 h 1331509"/>
                <a:gd name="connsiteX2" fmla="*/ 4959438 w 5122065"/>
                <a:gd name="connsiteY2" fmla="*/ 365414 h 1331509"/>
                <a:gd name="connsiteX3" fmla="*/ 5122065 w 5122065"/>
                <a:gd name="connsiteY3" fmla="*/ 413482 h 1331509"/>
                <a:gd name="connsiteX4" fmla="*/ 5089500 w 5122065"/>
                <a:gd name="connsiteY4" fmla="*/ 440694 h 1331509"/>
                <a:gd name="connsiteX5" fmla="*/ 4844272 w 5122065"/>
                <a:gd name="connsiteY5" fmla="*/ 665018 h 1331509"/>
                <a:gd name="connsiteX6" fmla="*/ 4345508 w 5122065"/>
                <a:gd name="connsiteY6" fmla="*/ 886691 h 1331509"/>
                <a:gd name="connsiteX7" fmla="*/ 4151544 w 5122065"/>
                <a:gd name="connsiteY7" fmla="*/ 1080654 h 1331509"/>
                <a:gd name="connsiteX8" fmla="*/ 3971435 w 5122065"/>
                <a:gd name="connsiteY8" fmla="*/ 1080654 h 1331509"/>
                <a:gd name="connsiteX9" fmla="*/ 3486526 w 5122065"/>
                <a:gd name="connsiteY9" fmla="*/ 1108364 h 1331509"/>
                <a:gd name="connsiteX10" fmla="*/ 3223290 w 5122065"/>
                <a:gd name="connsiteY10" fmla="*/ 1108364 h 1331509"/>
                <a:gd name="connsiteX11" fmla="*/ 2530562 w 5122065"/>
                <a:gd name="connsiteY11" fmla="*/ 1149927 h 1331509"/>
                <a:gd name="connsiteX12" fmla="*/ 2142635 w 5122065"/>
                <a:gd name="connsiteY12" fmla="*/ 997527 h 1331509"/>
                <a:gd name="connsiteX13" fmla="*/ 2017944 w 5122065"/>
                <a:gd name="connsiteY13" fmla="*/ 1039091 h 1331509"/>
                <a:gd name="connsiteX14" fmla="*/ 1726999 w 5122065"/>
                <a:gd name="connsiteY14" fmla="*/ 928254 h 1331509"/>
                <a:gd name="connsiteX15" fmla="*/ 1131253 w 5122065"/>
                <a:gd name="connsiteY15" fmla="*/ 969818 h 1331509"/>
                <a:gd name="connsiteX16" fmla="*/ 895726 w 5122065"/>
                <a:gd name="connsiteY16" fmla="*/ 1108364 h 1331509"/>
                <a:gd name="connsiteX17" fmla="*/ 535508 w 5122065"/>
                <a:gd name="connsiteY17" fmla="*/ 1191491 h 1331509"/>
                <a:gd name="connsiteX18" fmla="*/ 189144 w 5122065"/>
                <a:gd name="connsiteY18" fmla="*/ 1330036 h 1331509"/>
                <a:gd name="connsiteX19" fmla="*/ 38476 w 5122065"/>
                <a:gd name="connsiteY19" fmla="*/ 1267149 h 1331509"/>
                <a:gd name="connsiteX20" fmla="*/ 0 w 5122065"/>
                <a:gd name="connsiteY20" fmla="*/ 1238995 h 1331509"/>
                <a:gd name="connsiteX21" fmla="*/ 0 w 5122065"/>
                <a:gd name="connsiteY21" fmla="*/ 121717 h 1331509"/>
                <a:gd name="connsiteX22" fmla="*/ 19548 w 5122065"/>
                <a:gd name="connsiteY22" fmla="*/ 121309 h 1331509"/>
                <a:gd name="connsiteX23" fmla="*/ 466235 w 5122065"/>
                <a:gd name="connsiteY23" fmla="*/ 193964 h 1331509"/>
                <a:gd name="connsiteX24" fmla="*/ 729472 w 5122065"/>
                <a:gd name="connsiteY24" fmla="*/ 512618 h 1331509"/>
                <a:gd name="connsiteX25" fmla="*/ 923435 w 5122065"/>
                <a:gd name="connsiteY25" fmla="*/ 484909 h 1331509"/>
                <a:gd name="connsiteX26" fmla="*/ 1477617 w 5122065"/>
                <a:gd name="connsiteY26" fmla="*/ 678873 h 1331509"/>
                <a:gd name="connsiteX27" fmla="*/ 2419726 w 5122065"/>
                <a:gd name="connsiteY27" fmla="*/ 512618 h 1331509"/>
                <a:gd name="connsiteX28" fmla="*/ 3389544 w 5122065"/>
                <a:gd name="connsiteY28" fmla="*/ 290945 h 1331509"/>
                <a:gd name="connsiteX29" fmla="*/ 3514235 w 5122065"/>
                <a:gd name="connsiteY29" fmla="*/ 415636 h 1331509"/>
                <a:gd name="connsiteX30" fmla="*/ 3929872 w 5122065"/>
                <a:gd name="connsiteY30" fmla="*/ 263236 h 1331509"/>
                <a:gd name="connsiteX31" fmla="*/ 4276235 w 5122065"/>
                <a:gd name="connsiteY31" fmla="*/ 0 h 1331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122065" h="1331509">
                  <a:moveTo>
                    <a:pt x="4276235" y="0"/>
                  </a:moveTo>
                  <a:cubicBezTo>
                    <a:pt x="4391689" y="0"/>
                    <a:pt x="4449417" y="180109"/>
                    <a:pt x="4622599" y="263236"/>
                  </a:cubicBezTo>
                  <a:cubicBezTo>
                    <a:pt x="4709190" y="304800"/>
                    <a:pt x="4832726" y="332509"/>
                    <a:pt x="4959438" y="365414"/>
                  </a:cubicBezTo>
                  <a:lnTo>
                    <a:pt x="5122065" y="413482"/>
                  </a:lnTo>
                  <a:lnTo>
                    <a:pt x="5089500" y="440694"/>
                  </a:lnTo>
                  <a:cubicBezTo>
                    <a:pt x="5010238" y="513665"/>
                    <a:pt x="4938079" y="608734"/>
                    <a:pt x="4844272" y="665018"/>
                  </a:cubicBezTo>
                  <a:cubicBezTo>
                    <a:pt x="4694181" y="755072"/>
                    <a:pt x="4460963" y="817418"/>
                    <a:pt x="4345508" y="886691"/>
                  </a:cubicBezTo>
                  <a:cubicBezTo>
                    <a:pt x="4230053" y="955964"/>
                    <a:pt x="4213889" y="1048327"/>
                    <a:pt x="4151544" y="1080654"/>
                  </a:cubicBezTo>
                  <a:cubicBezTo>
                    <a:pt x="4089199" y="1112981"/>
                    <a:pt x="4082271" y="1076036"/>
                    <a:pt x="3971435" y="1080654"/>
                  </a:cubicBezTo>
                  <a:cubicBezTo>
                    <a:pt x="3860599" y="1085272"/>
                    <a:pt x="3611217" y="1103746"/>
                    <a:pt x="3486526" y="1108364"/>
                  </a:cubicBezTo>
                  <a:cubicBezTo>
                    <a:pt x="3361835" y="1112982"/>
                    <a:pt x="3382617" y="1101437"/>
                    <a:pt x="3223290" y="1108364"/>
                  </a:cubicBezTo>
                  <a:cubicBezTo>
                    <a:pt x="3063963" y="1115291"/>
                    <a:pt x="2710671" y="1168400"/>
                    <a:pt x="2530562" y="1149927"/>
                  </a:cubicBezTo>
                  <a:cubicBezTo>
                    <a:pt x="2350453" y="1131454"/>
                    <a:pt x="2228071" y="1016000"/>
                    <a:pt x="2142635" y="997527"/>
                  </a:cubicBezTo>
                  <a:cubicBezTo>
                    <a:pt x="2057199" y="979054"/>
                    <a:pt x="2087217" y="1050636"/>
                    <a:pt x="2017944" y="1039091"/>
                  </a:cubicBezTo>
                  <a:cubicBezTo>
                    <a:pt x="1948671" y="1027546"/>
                    <a:pt x="1874781" y="939800"/>
                    <a:pt x="1726999" y="928254"/>
                  </a:cubicBezTo>
                  <a:cubicBezTo>
                    <a:pt x="1579217" y="916708"/>
                    <a:pt x="1269798" y="939800"/>
                    <a:pt x="1131253" y="969818"/>
                  </a:cubicBezTo>
                  <a:cubicBezTo>
                    <a:pt x="992708" y="999836"/>
                    <a:pt x="995017" y="1071419"/>
                    <a:pt x="895726" y="1108364"/>
                  </a:cubicBezTo>
                  <a:cubicBezTo>
                    <a:pt x="796435" y="1145309"/>
                    <a:pt x="653272" y="1154546"/>
                    <a:pt x="535508" y="1191491"/>
                  </a:cubicBezTo>
                  <a:cubicBezTo>
                    <a:pt x="417744" y="1228436"/>
                    <a:pt x="350780" y="1295400"/>
                    <a:pt x="189144" y="1330036"/>
                  </a:cubicBezTo>
                  <a:cubicBezTo>
                    <a:pt x="148735" y="1338695"/>
                    <a:pt x="96203" y="1308100"/>
                    <a:pt x="38476" y="1267149"/>
                  </a:cubicBezTo>
                  <a:lnTo>
                    <a:pt x="0" y="1238995"/>
                  </a:lnTo>
                  <a:lnTo>
                    <a:pt x="0" y="121717"/>
                  </a:lnTo>
                  <a:lnTo>
                    <a:pt x="19548" y="121309"/>
                  </a:lnTo>
                  <a:cubicBezTo>
                    <a:pt x="177238" y="124331"/>
                    <a:pt x="369542" y="156442"/>
                    <a:pt x="466235" y="193964"/>
                  </a:cubicBezTo>
                  <a:cubicBezTo>
                    <a:pt x="620944" y="254000"/>
                    <a:pt x="653272" y="464127"/>
                    <a:pt x="729472" y="512618"/>
                  </a:cubicBezTo>
                  <a:cubicBezTo>
                    <a:pt x="805672" y="561109"/>
                    <a:pt x="798744" y="457200"/>
                    <a:pt x="923435" y="484909"/>
                  </a:cubicBezTo>
                  <a:cubicBezTo>
                    <a:pt x="1048126" y="512618"/>
                    <a:pt x="1228235" y="674255"/>
                    <a:pt x="1477617" y="678873"/>
                  </a:cubicBezTo>
                  <a:cubicBezTo>
                    <a:pt x="1726999" y="683491"/>
                    <a:pt x="2101072" y="577273"/>
                    <a:pt x="2419726" y="512618"/>
                  </a:cubicBezTo>
                  <a:cubicBezTo>
                    <a:pt x="2738380" y="447963"/>
                    <a:pt x="3207126" y="307109"/>
                    <a:pt x="3389544" y="290945"/>
                  </a:cubicBezTo>
                  <a:cubicBezTo>
                    <a:pt x="3571962" y="274781"/>
                    <a:pt x="3424180" y="420254"/>
                    <a:pt x="3514235" y="415636"/>
                  </a:cubicBezTo>
                  <a:cubicBezTo>
                    <a:pt x="3604290" y="411018"/>
                    <a:pt x="3802872" y="332509"/>
                    <a:pt x="3929872" y="263236"/>
                  </a:cubicBezTo>
                  <a:cubicBezTo>
                    <a:pt x="4056872" y="193963"/>
                    <a:pt x="4160781" y="0"/>
                    <a:pt x="4276235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6" name="任意形状 5"/>
            <p:cNvSpPr/>
            <p:nvPr userDrawn="1"/>
          </p:nvSpPr>
          <p:spPr>
            <a:xfrm>
              <a:off x="5743205" y="5477571"/>
              <a:ext cx="3959039" cy="712575"/>
            </a:xfrm>
            <a:custGeom>
              <a:avLst/>
              <a:gdLst>
                <a:gd name="connsiteX0" fmla="*/ 239912 w 3530860"/>
                <a:gd name="connsiteY0" fmla="*/ 926 h 1202770"/>
                <a:gd name="connsiteX1" fmla="*/ 664316 w 3530860"/>
                <a:gd name="connsiteY1" fmla="*/ 93794 h 1202770"/>
                <a:gd name="connsiteX2" fmla="*/ 1606425 w 3530860"/>
                <a:gd name="connsiteY2" fmla="*/ 273903 h 1202770"/>
                <a:gd name="connsiteX3" fmla="*/ 2700934 w 3530860"/>
                <a:gd name="connsiteY3" fmla="*/ 412448 h 1202770"/>
                <a:gd name="connsiteX4" fmla="*/ 2784061 w 3530860"/>
                <a:gd name="connsiteY4" fmla="*/ 592557 h 1202770"/>
                <a:gd name="connsiteX5" fmla="*/ 3324388 w 3530860"/>
                <a:gd name="connsiteY5" fmla="*/ 564848 h 1202770"/>
                <a:gd name="connsiteX6" fmla="*/ 3483716 w 3530860"/>
                <a:gd name="connsiteY6" fmla="*/ 663562 h 1202770"/>
                <a:gd name="connsiteX7" fmla="*/ 3530860 w 3530860"/>
                <a:gd name="connsiteY7" fmla="*/ 705992 h 1202770"/>
                <a:gd name="connsiteX8" fmla="*/ 3474191 w 3530860"/>
                <a:gd name="connsiteY8" fmla="*/ 745823 h 1202770"/>
                <a:gd name="connsiteX9" fmla="*/ 3227407 w 3530860"/>
                <a:gd name="connsiteY9" fmla="*/ 897357 h 1202770"/>
                <a:gd name="connsiteX10" fmla="*/ 2700934 w 3530860"/>
                <a:gd name="connsiteY10" fmla="*/ 1008194 h 1202770"/>
                <a:gd name="connsiteX11" fmla="*/ 2174461 w 3530860"/>
                <a:gd name="connsiteY11" fmla="*/ 1202157 h 1202770"/>
                <a:gd name="connsiteX12" fmla="*/ 1537152 w 3530860"/>
                <a:gd name="connsiteY12" fmla="*/ 938921 h 1202770"/>
                <a:gd name="connsiteX13" fmla="*/ 692025 w 3530860"/>
                <a:gd name="connsiteY13" fmla="*/ 675685 h 1202770"/>
                <a:gd name="connsiteX14" fmla="*/ 193261 w 3530860"/>
                <a:gd name="connsiteY14" fmla="*/ 163067 h 1202770"/>
                <a:gd name="connsiteX15" fmla="*/ 25599 w 3530860"/>
                <a:gd name="connsiteY15" fmla="*/ 85351 h 1202770"/>
                <a:gd name="connsiteX16" fmla="*/ 0 w 3530860"/>
                <a:gd name="connsiteY16" fmla="*/ 77785 h 1202770"/>
                <a:gd name="connsiteX17" fmla="*/ 16074 w 3530860"/>
                <a:gd name="connsiteY17" fmla="*/ 64353 h 1202770"/>
                <a:gd name="connsiteX18" fmla="*/ 123988 w 3530860"/>
                <a:gd name="connsiteY18" fmla="*/ 10667 h 1202770"/>
                <a:gd name="connsiteX19" fmla="*/ 239912 w 3530860"/>
                <a:gd name="connsiteY19" fmla="*/ 926 h 120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30860" h="1202770">
                  <a:moveTo>
                    <a:pt x="239912" y="926"/>
                  </a:moveTo>
                  <a:cubicBezTo>
                    <a:pt x="356052" y="8502"/>
                    <a:pt x="479011" y="60889"/>
                    <a:pt x="664316" y="93794"/>
                  </a:cubicBezTo>
                  <a:cubicBezTo>
                    <a:pt x="911389" y="137667"/>
                    <a:pt x="1266989" y="220794"/>
                    <a:pt x="1606425" y="273903"/>
                  </a:cubicBezTo>
                  <a:cubicBezTo>
                    <a:pt x="1945861" y="327012"/>
                    <a:pt x="2504661" y="359339"/>
                    <a:pt x="2700934" y="412448"/>
                  </a:cubicBezTo>
                  <a:cubicBezTo>
                    <a:pt x="2897207" y="465557"/>
                    <a:pt x="2680152" y="567157"/>
                    <a:pt x="2784061" y="592557"/>
                  </a:cubicBezTo>
                  <a:cubicBezTo>
                    <a:pt x="2887970" y="617957"/>
                    <a:pt x="3181224" y="534830"/>
                    <a:pt x="3324388" y="564848"/>
                  </a:cubicBezTo>
                  <a:cubicBezTo>
                    <a:pt x="3395970" y="579857"/>
                    <a:pt x="3439843" y="620844"/>
                    <a:pt x="3483716" y="663562"/>
                  </a:cubicBezTo>
                  <a:lnTo>
                    <a:pt x="3530860" y="705992"/>
                  </a:lnTo>
                  <a:lnTo>
                    <a:pt x="3474191" y="745823"/>
                  </a:lnTo>
                  <a:cubicBezTo>
                    <a:pt x="3394238" y="803839"/>
                    <a:pt x="3310534" y="863875"/>
                    <a:pt x="3227407" y="897357"/>
                  </a:cubicBezTo>
                  <a:cubicBezTo>
                    <a:pt x="3061153" y="964321"/>
                    <a:pt x="2876425" y="957394"/>
                    <a:pt x="2700934" y="1008194"/>
                  </a:cubicBezTo>
                  <a:cubicBezTo>
                    <a:pt x="2525443" y="1058994"/>
                    <a:pt x="2368425" y="1213702"/>
                    <a:pt x="2174461" y="1202157"/>
                  </a:cubicBezTo>
                  <a:cubicBezTo>
                    <a:pt x="1980497" y="1190612"/>
                    <a:pt x="1784225" y="1026666"/>
                    <a:pt x="1537152" y="938921"/>
                  </a:cubicBezTo>
                  <a:cubicBezTo>
                    <a:pt x="1290079" y="851176"/>
                    <a:pt x="916007" y="804994"/>
                    <a:pt x="692025" y="675685"/>
                  </a:cubicBezTo>
                  <a:cubicBezTo>
                    <a:pt x="468043" y="546376"/>
                    <a:pt x="391843" y="287758"/>
                    <a:pt x="193261" y="163067"/>
                  </a:cubicBezTo>
                  <a:cubicBezTo>
                    <a:pt x="143616" y="131894"/>
                    <a:pt x="86321" y="106783"/>
                    <a:pt x="25599" y="85351"/>
                  </a:cubicBezTo>
                  <a:lnTo>
                    <a:pt x="0" y="77785"/>
                  </a:lnTo>
                  <a:lnTo>
                    <a:pt x="16074" y="64353"/>
                  </a:lnTo>
                  <a:cubicBezTo>
                    <a:pt x="49376" y="39675"/>
                    <a:pt x="84734" y="20481"/>
                    <a:pt x="123988" y="10667"/>
                  </a:cubicBezTo>
                  <a:cubicBezTo>
                    <a:pt x="163243" y="854"/>
                    <a:pt x="201198" y="-1600"/>
                    <a:pt x="239912" y="92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7" name="任意形状 6"/>
            <p:cNvSpPr/>
            <p:nvPr userDrawn="1"/>
          </p:nvSpPr>
          <p:spPr>
            <a:xfrm>
              <a:off x="9702245" y="5734152"/>
              <a:ext cx="1910118" cy="332679"/>
            </a:xfrm>
            <a:custGeom>
              <a:avLst/>
              <a:gdLst>
                <a:gd name="connsiteX0" fmla="*/ 1125297 w 1703535"/>
                <a:gd name="connsiteY0" fmla="*/ 143 h 561535"/>
                <a:gd name="connsiteX1" fmla="*/ 1262110 w 1703535"/>
                <a:gd name="connsiteY1" fmla="*/ 20925 h 561535"/>
                <a:gd name="connsiteX2" fmla="*/ 1456074 w 1703535"/>
                <a:gd name="connsiteY2" fmla="*/ 214889 h 561535"/>
                <a:gd name="connsiteX3" fmla="*/ 1691601 w 1703535"/>
                <a:gd name="connsiteY3" fmla="*/ 394998 h 561535"/>
                <a:gd name="connsiteX4" fmla="*/ 1703535 w 1703535"/>
                <a:gd name="connsiteY4" fmla="*/ 402494 h 561535"/>
                <a:gd name="connsiteX5" fmla="*/ 1629797 w 1703535"/>
                <a:gd name="connsiteY5" fmla="*/ 437536 h 561535"/>
                <a:gd name="connsiteX6" fmla="*/ 1414510 w 1703535"/>
                <a:gd name="connsiteY6" fmla="*/ 561252 h 561535"/>
                <a:gd name="connsiteX7" fmla="*/ 1054292 w 1703535"/>
                <a:gd name="connsiteY7" fmla="*/ 436561 h 561535"/>
                <a:gd name="connsiteX8" fmla="*/ 791056 w 1703535"/>
                <a:gd name="connsiteY8" fmla="*/ 505834 h 561535"/>
                <a:gd name="connsiteX9" fmla="*/ 652510 w 1703535"/>
                <a:gd name="connsiteY9" fmla="*/ 394998 h 561535"/>
                <a:gd name="connsiteX10" fmla="*/ 112183 w 1703535"/>
                <a:gd name="connsiteY10" fmla="*/ 339580 h 561535"/>
                <a:gd name="connsiteX11" fmla="*/ 22128 w 1703535"/>
                <a:gd name="connsiteY11" fmla="*/ 292821 h 561535"/>
                <a:gd name="connsiteX12" fmla="*/ 0 w 1703535"/>
                <a:gd name="connsiteY12" fmla="*/ 272905 h 561535"/>
                <a:gd name="connsiteX13" fmla="*/ 59904 w 1703535"/>
                <a:gd name="connsiteY13" fmla="*/ 230800 h 561535"/>
                <a:gd name="connsiteX14" fmla="*/ 167601 w 1703535"/>
                <a:gd name="connsiteY14" fmla="*/ 173325 h 561535"/>
                <a:gd name="connsiteX15" fmla="*/ 513965 w 1703535"/>
                <a:gd name="connsiteY15" fmla="*/ 159470 h 561535"/>
                <a:gd name="connsiteX16" fmla="*/ 957310 w 1703535"/>
                <a:gd name="connsiteY16" fmla="*/ 20925 h 561535"/>
                <a:gd name="connsiteX17" fmla="*/ 1125297 w 1703535"/>
                <a:gd name="connsiteY17" fmla="*/ 143 h 561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03535" h="561535">
                  <a:moveTo>
                    <a:pt x="1125297" y="143"/>
                  </a:moveTo>
                  <a:cubicBezTo>
                    <a:pt x="1175519" y="-1011"/>
                    <a:pt x="1220546" y="4762"/>
                    <a:pt x="1262110" y="20925"/>
                  </a:cubicBezTo>
                  <a:cubicBezTo>
                    <a:pt x="1345237" y="53252"/>
                    <a:pt x="1384492" y="152544"/>
                    <a:pt x="1456074" y="214889"/>
                  </a:cubicBezTo>
                  <a:cubicBezTo>
                    <a:pt x="1527656" y="277234"/>
                    <a:pt x="1555365" y="309562"/>
                    <a:pt x="1691601" y="394998"/>
                  </a:cubicBezTo>
                  <a:lnTo>
                    <a:pt x="1703535" y="402494"/>
                  </a:lnTo>
                  <a:lnTo>
                    <a:pt x="1629797" y="437536"/>
                  </a:lnTo>
                  <a:cubicBezTo>
                    <a:pt x="1550891" y="488516"/>
                    <a:pt x="1497637" y="556057"/>
                    <a:pt x="1414510" y="561252"/>
                  </a:cubicBezTo>
                  <a:cubicBezTo>
                    <a:pt x="1303674" y="568179"/>
                    <a:pt x="1158201" y="445797"/>
                    <a:pt x="1054292" y="436561"/>
                  </a:cubicBezTo>
                  <a:cubicBezTo>
                    <a:pt x="950383" y="427325"/>
                    <a:pt x="858020" y="512761"/>
                    <a:pt x="791056" y="505834"/>
                  </a:cubicBezTo>
                  <a:cubicBezTo>
                    <a:pt x="724092" y="498907"/>
                    <a:pt x="765656" y="422707"/>
                    <a:pt x="652510" y="394998"/>
                  </a:cubicBezTo>
                  <a:cubicBezTo>
                    <a:pt x="539364" y="367289"/>
                    <a:pt x="255347" y="383453"/>
                    <a:pt x="112183" y="339580"/>
                  </a:cubicBezTo>
                  <a:cubicBezTo>
                    <a:pt x="76392" y="328612"/>
                    <a:pt x="47528" y="312015"/>
                    <a:pt x="22128" y="292821"/>
                  </a:cubicBezTo>
                  <a:lnTo>
                    <a:pt x="0" y="272905"/>
                  </a:lnTo>
                  <a:lnTo>
                    <a:pt x="59904" y="230800"/>
                  </a:lnTo>
                  <a:cubicBezTo>
                    <a:pt x="97462" y="206374"/>
                    <a:pt x="133542" y="186025"/>
                    <a:pt x="167601" y="173325"/>
                  </a:cubicBezTo>
                  <a:cubicBezTo>
                    <a:pt x="303837" y="122525"/>
                    <a:pt x="382347" y="184870"/>
                    <a:pt x="513965" y="159470"/>
                  </a:cubicBezTo>
                  <a:cubicBezTo>
                    <a:pt x="645583" y="134070"/>
                    <a:pt x="832619" y="44016"/>
                    <a:pt x="957310" y="20925"/>
                  </a:cubicBezTo>
                  <a:cubicBezTo>
                    <a:pt x="1019656" y="9380"/>
                    <a:pt x="1075074" y="1298"/>
                    <a:pt x="1125297" y="14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8" name="任意形状 7"/>
            <p:cNvSpPr/>
            <p:nvPr userDrawn="1"/>
          </p:nvSpPr>
          <p:spPr>
            <a:xfrm>
              <a:off x="11612362" y="5920949"/>
              <a:ext cx="579637" cy="228574"/>
            </a:xfrm>
            <a:custGeom>
              <a:avLst/>
              <a:gdLst>
                <a:gd name="connsiteX0" fmla="*/ 516948 w 516948"/>
                <a:gd name="connsiteY0" fmla="*/ 0 h 385814"/>
                <a:gd name="connsiteX1" fmla="*/ 516948 w 516948"/>
                <a:gd name="connsiteY1" fmla="*/ 385814 h 385814"/>
                <a:gd name="connsiteX2" fmla="*/ 415392 w 516948"/>
                <a:gd name="connsiteY2" fmla="*/ 335249 h 385814"/>
                <a:gd name="connsiteX3" fmla="*/ 44134 w 516948"/>
                <a:gd name="connsiteY3" fmla="*/ 114916 h 385814"/>
                <a:gd name="connsiteX4" fmla="*/ 0 w 516948"/>
                <a:gd name="connsiteY4" fmla="*/ 87194 h 385814"/>
                <a:gd name="connsiteX5" fmla="*/ 15775 w 516948"/>
                <a:gd name="connsiteY5" fmla="*/ 79698 h 385814"/>
                <a:gd name="connsiteX6" fmla="*/ 480132 w 516948"/>
                <a:gd name="connsiteY6" fmla="*/ 11033 h 385814"/>
                <a:gd name="connsiteX7" fmla="*/ 516948 w 516948"/>
                <a:gd name="connsiteY7" fmla="*/ 0 h 385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948" h="385814">
                  <a:moveTo>
                    <a:pt x="516948" y="0"/>
                  </a:moveTo>
                  <a:lnTo>
                    <a:pt x="516948" y="385814"/>
                  </a:lnTo>
                  <a:lnTo>
                    <a:pt x="415392" y="335249"/>
                  </a:lnTo>
                  <a:cubicBezTo>
                    <a:pt x="282619" y="263722"/>
                    <a:pt x="145336" y="178439"/>
                    <a:pt x="44134" y="114916"/>
                  </a:cubicBezTo>
                  <a:lnTo>
                    <a:pt x="0" y="87194"/>
                  </a:lnTo>
                  <a:lnTo>
                    <a:pt x="15775" y="79698"/>
                  </a:lnTo>
                  <a:cubicBezTo>
                    <a:pt x="134981" y="43330"/>
                    <a:pt x="353191" y="40551"/>
                    <a:pt x="480132" y="11033"/>
                  </a:cubicBezTo>
                  <a:lnTo>
                    <a:pt x="516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9" name="任意形状 8"/>
            <p:cNvSpPr/>
            <p:nvPr userDrawn="1"/>
          </p:nvSpPr>
          <p:spPr>
            <a:xfrm>
              <a:off x="0" y="4949130"/>
              <a:ext cx="12191999" cy="1023477"/>
            </a:xfrm>
            <a:custGeom>
              <a:avLst/>
              <a:gdLst>
                <a:gd name="connsiteX0" fmla="*/ 4175722 w 10873408"/>
                <a:gd name="connsiteY0" fmla="*/ 2061 h 1727548"/>
                <a:gd name="connsiteX1" fmla="*/ 4220817 w 10873408"/>
                <a:gd name="connsiteY1" fmla="*/ 2088 h 1727548"/>
                <a:gd name="connsiteX2" fmla="*/ 4608744 w 10873408"/>
                <a:gd name="connsiteY2" fmla="*/ 320743 h 1727548"/>
                <a:gd name="connsiteX3" fmla="*/ 5135217 w 10873408"/>
                <a:gd name="connsiteY3" fmla="*/ 390015 h 1727548"/>
                <a:gd name="connsiteX4" fmla="*/ 5689399 w 10873408"/>
                <a:gd name="connsiteY4" fmla="*/ 542415 h 1727548"/>
                <a:gd name="connsiteX5" fmla="*/ 6437544 w 10873408"/>
                <a:gd name="connsiteY5" fmla="*/ 528561 h 1727548"/>
                <a:gd name="connsiteX6" fmla="*/ 6853181 w 10873408"/>
                <a:gd name="connsiteY6" fmla="*/ 653252 h 1727548"/>
                <a:gd name="connsiteX7" fmla="*/ 7268817 w 10873408"/>
                <a:gd name="connsiteY7" fmla="*/ 570124 h 1727548"/>
                <a:gd name="connsiteX8" fmla="*/ 7753726 w 10873408"/>
                <a:gd name="connsiteY8" fmla="*/ 597834 h 1727548"/>
                <a:gd name="connsiteX9" fmla="*/ 8127799 w 10873408"/>
                <a:gd name="connsiteY9" fmla="*/ 694815 h 1727548"/>
                <a:gd name="connsiteX10" fmla="*/ 8501872 w 10873408"/>
                <a:gd name="connsiteY10" fmla="*/ 528561 h 1727548"/>
                <a:gd name="connsiteX11" fmla="*/ 8751253 w 10873408"/>
                <a:gd name="connsiteY11" fmla="*/ 334597 h 1727548"/>
                <a:gd name="connsiteX12" fmla="*/ 9139181 w 10873408"/>
                <a:gd name="connsiteY12" fmla="*/ 293034 h 1727548"/>
                <a:gd name="connsiteX13" fmla="*/ 9471690 w 10873408"/>
                <a:gd name="connsiteY13" fmla="*/ 500852 h 1727548"/>
                <a:gd name="connsiteX14" fmla="*/ 10039726 w 10873408"/>
                <a:gd name="connsiteY14" fmla="*/ 403870 h 1727548"/>
                <a:gd name="connsiteX15" fmla="*/ 10247544 w 10873408"/>
                <a:gd name="connsiteY15" fmla="*/ 445434 h 1727548"/>
                <a:gd name="connsiteX16" fmla="*/ 10399944 w 10873408"/>
                <a:gd name="connsiteY16" fmla="*/ 237615 h 1727548"/>
                <a:gd name="connsiteX17" fmla="*/ 10732453 w 10873408"/>
                <a:gd name="connsiteY17" fmla="*/ 473143 h 1727548"/>
                <a:gd name="connsiteX18" fmla="*/ 10843181 w 10873408"/>
                <a:gd name="connsiteY18" fmla="*/ 479421 h 1727548"/>
                <a:gd name="connsiteX19" fmla="*/ 10873408 w 10873408"/>
                <a:gd name="connsiteY19" fmla="*/ 474933 h 1727548"/>
                <a:gd name="connsiteX20" fmla="*/ 10873408 w 10873408"/>
                <a:gd name="connsiteY20" fmla="*/ 1640354 h 1727548"/>
                <a:gd name="connsiteX21" fmla="*/ 10836592 w 10873408"/>
                <a:gd name="connsiteY21" fmla="*/ 1651387 h 1727548"/>
                <a:gd name="connsiteX22" fmla="*/ 10372235 w 10873408"/>
                <a:gd name="connsiteY22" fmla="*/ 1720052 h 1727548"/>
                <a:gd name="connsiteX23" fmla="*/ 10356460 w 10873408"/>
                <a:gd name="connsiteY23" fmla="*/ 1727548 h 1727548"/>
                <a:gd name="connsiteX24" fmla="*/ 10344526 w 10873408"/>
                <a:gd name="connsiteY24" fmla="*/ 1720052 h 1727548"/>
                <a:gd name="connsiteX25" fmla="*/ 10108999 w 10873408"/>
                <a:gd name="connsiteY25" fmla="*/ 1539943 h 1727548"/>
                <a:gd name="connsiteX26" fmla="*/ 9915035 w 10873408"/>
                <a:gd name="connsiteY26" fmla="*/ 1345979 h 1727548"/>
                <a:gd name="connsiteX27" fmla="*/ 9610235 w 10873408"/>
                <a:gd name="connsiteY27" fmla="*/ 1345979 h 1727548"/>
                <a:gd name="connsiteX28" fmla="*/ 9166890 w 10873408"/>
                <a:gd name="connsiteY28" fmla="*/ 1484524 h 1727548"/>
                <a:gd name="connsiteX29" fmla="*/ 8820526 w 10873408"/>
                <a:gd name="connsiteY29" fmla="*/ 1498379 h 1727548"/>
                <a:gd name="connsiteX30" fmla="*/ 8712829 w 10873408"/>
                <a:gd name="connsiteY30" fmla="*/ 1555854 h 1727548"/>
                <a:gd name="connsiteX31" fmla="*/ 8652925 w 10873408"/>
                <a:gd name="connsiteY31" fmla="*/ 1597959 h 1727548"/>
                <a:gd name="connsiteX32" fmla="*/ 8605781 w 10873408"/>
                <a:gd name="connsiteY32" fmla="*/ 1555529 h 1727548"/>
                <a:gd name="connsiteX33" fmla="*/ 8446453 w 10873408"/>
                <a:gd name="connsiteY33" fmla="*/ 1456815 h 1727548"/>
                <a:gd name="connsiteX34" fmla="*/ 7906126 w 10873408"/>
                <a:gd name="connsiteY34" fmla="*/ 1484524 h 1727548"/>
                <a:gd name="connsiteX35" fmla="*/ 7822999 w 10873408"/>
                <a:gd name="connsiteY35" fmla="*/ 1304415 h 1727548"/>
                <a:gd name="connsiteX36" fmla="*/ 6728490 w 10873408"/>
                <a:gd name="connsiteY36" fmla="*/ 1165870 h 1727548"/>
                <a:gd name="connsiteX37" fmla="*/ 5786381 w 10873408"/>
                <a:gd name="connsiteY37" fmla="*/ 985761 h 1727548"/>
                <a:gd name="connsiteX38" fmla="*/ 5246053 w 10873408"/>
                <a:gd name="connsiteY38" fmla="*/ 902634 h 1727548"/>
                <a:gd name="connsiteX39" fmla="*/ 5138139 w 10873408"/>
                <a:gd name="connsiteY39" fmla="*/ 956320 h 1727548"/>
                <a:gd name="connsiteX40" fmla="*/ 5122065 w 10873408"/>
                <a:gd name="connsiteY40" fmla="*/ 969752 h 1727548"/>
                <a:gd name="connsiteX41" fmla="*/ 4959438 w 10873408"/>
                <a:gd name="connsiteY41" fmla="*/ 921684 h 1727548"/>
                <a:gd name="connsiteX42" fmla="*/ 4622599 w 10873408"/>
                <a:gd name="connsiteY42" fmla="*/ 819506 h 1727548"/>
                <a:gd name="connsiteX43" fmla="*/ 4276235 w 10873408"/>
                <a:gd name="connsiteY43" fmla="*/ 556270 h 1727548"/>
                <a:gd name="connsiteX44" fmla="*/ 3929872 w 10873408"/>
                <a:gd name="connsiteY44" fmla="*/ 819506 h 1727548"/>
                <a:gd name="connsiteX45" fmla="*/ 3514235 w 10873408"/>
                <a:gd name="connsiteY45" fmla="*/ 971906 h 1727548"/>
                <a:gd name="connsiteX46" fmla="*/ 3389544 w 10873408"/>
                <a:gd name="connsiteY46" fmla="*/ 847215 h 1727548"/>
                <a:gd name="connsiteX47" fmla="*/ 2419726 w 10873408"/>
                <a:gd name="connsiteY47" fmla="*/ 1068888 h 1727548"/>
                <a:gd name="connsiteX48" fmla="*/ 1477617 w 10873408"/>
                <a:gd name="connsiteY48" fmla="*/ 1235143 h 1727548"/>
                <a:gd name="connsiteX49" fmla="*/ 923435 w 10873408"/>
                <a:gd name="connsiteY49" fmla="*/ 1041179 h 1727548"/>
                <a:gd name="connsiteX50" fmla="*/ 729472 w 10873408"/>
                <a:gd name="connsiteY50" fmla="*/ 1068888 h 1727548"/>
                <a:gd name="connsiteX51" fmla="*/ 466235 w 10873408"/>
                <a:gd name="connsiteY51" fmla="*/ 750234 h 1727548"/>
                <a:gd name="connsiteX52" fmla="*/ 19548 w 10873408"/>
                <a:gd name="connsiteY52" fmla="*/ 677579 h 1727548"/>
                <a:gd name="connsiteX53" fmla="*/ 0 w 10873408"/>
                <a:gd name="connsiteY53" fmla="*/ 677987 h 1727548"/>
                <a:gd name="connsiteX54" fmla="*/ 0 w 10873408"/>
                <a:gd name="connsiteY54" fmla="*/ 147146 h 1727548"/>
                <a:gd name="connsiteX55" fmla="*/ 57661 w 10873408"/>
                <a:gd name="connsiteY55" fmla="*/ 239983 h 1727548"/>
                <a:gd name="connsiteX56" fmla="*/ 216853 w 10873408"/>
                <a:gd name="connsiteY56" fmla="*/ 459288 h 1727548"/>
                <a:gd name="connsiteX57" fmla="*/ 493944 w 10873408"/>
                <a:gd name="connsiteY57" fmla="*/ 514706 h 1727548"/>
                <a:gd name="connsiteX58" fmla="*/ 881872 w 10873408"/>
                <a:gd name="connsiteY58" fmla="*/ 708670 h 1727548"/>
                <a:gd name="connsiteX59" fmla="*/ 1145108 w 10873408"/>
                <a:gd name="connsiteY59" fmla="*/ 805652 h 1727548"/>
                <a:gd name="connsiteX60" fmla="*/ 1283653 w 10873408"/>
                <a:gd name="connsiteY60" fmla="*/ 958052 h 1727548"/>
                <a:gd name="connsiteX61" fmla="*/ 1533035 w 10873408"/>
                <a:gd name="connsiteY61" fmla="*/ 944197 h 1727548"/>
                <a:gd name="connsiteX62" fmla="*/ 1671581 w 10873408"/>
                <a:gd name="connsiteY62" fmla="*/ 833361 h 1727548"/>
                <a:gd name="connsiteX63" fmla="*/ 1837835 w 10873408"/>
                <a:gd name="connsiteY63" fmla="*/ 680961 h 1727548"/>
                <a:gd name="connsiteX64" fmla="*/ 1976381 w 10873408"/>
                <a:gd name="connsiteY64" fmla="*/ 764088 h 1727548"/>
                <a:gd name="connsiteX65" fmla="*/ 2239617 w 10873408"/>
                <a:gd name="connsiteY65" fmla="*/ 653252 h 1727548"/>
                <a:gd name="connsiteX66" fmla="*/ 2405872 w 10873408"/>
                <a:gd name="connsiteY66" fmla="*/ 750234 h 1727548"/>
                <a:gd name="connsiteX67" fmla="*/ 2669108 w 10873408"/>
                <a:gd name="connsiteY67" fmla="*/ 528561 h 1727548"/>
                <a:gd name="connsiteX68" fmla="*/ 2890781 w 10873408"/>
                <a:gd name="connsiteY68" fmla="*/ 556270 h 1727548"/>
                <a:gd name="connsiteX69" fmla="*/ 3098599 w 10873408"/>
                <a:gd name="connsiteY69" fmla="*/ 459288 h 1727548"/>
                <a:gd name="connsiteX70" fmla="*/ 3209435 w 10873408"/>
                <a:gd name="connsiteY70" fmla="*/ 459288 h 1727548"/>
                <a:gd name="connsiteX71" fmla="*/ 3403399 w 10873408"/>
                <a:gd name="connsiteY71" fmla="*/ 320743 h 1727548"/>
                <a:gd name="connsiteX72" fmla="*/ 3500381 w 10873408"/>
                <a:gd name="connsiteY72" fmla="*/ 168343 h 1727548"/>
                <a:gd name="connsiteX73" fmla="*/ 3874453 w 10873408"/>
                <a:gd name="connsiteY73" fmla="*/ 182197 h 1727548"/>
                <a:gd name="connsiteX74" fmla="*/ 4175722 w 10873408"/>
                <a:gd name="connsiteY74" fmla="*/ 2061 h 172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0873408" h="1727548">
                  <a:moveTo>
                    <a:pt x="4175722" y="2061"/>
                  </a:moveTo>
                  <a:cubicBezTo>
                    <a:pt x="4190510" y="-582"/>
                    <a:pt x="4205519" y="-798"/>
                    <a:pt x="4220817" y="2088"/>
                  </a:cubicBezTo>
                  <a:cubicBezTo>
                    <a:pt x="4343199" y="25179"/>
                    <a:pt x="4456344" y="256088"/>
                    <a:pt x="4608744" y="320743"/>
                  </a:cubicBezTo>
                  <a:cubicBezTo>
                    <a:pt x="4761144" y="385398"/>
                    <a:pt x="4955108" y="353070"/>
                    <a:pt x="5135217" y="390015"/>
                  </a:cubicBezTo>
                  <a:cubicBezTo>
                    <a:pt x="5315326" y="426960"/>
                    <a:pt x="5472345" y="519324"/>
                    <a:pt x="5689399" y="542415"/>
                  </a:cubicBezTo>
                  <a:cubicBezTo>
                    <a:pt x="5906453" y="565506"/>
                    <a:pt x="6243580" y="510088"/>
                    <a:pt x="6437544" y="528561"/>
                  </a:cubicBezTo>
                  <a:cubicBezTo>
                    <a:pt x="6631508" y="547034"/>
                    <a:pt x="6714636" y="646325"/>
                    <a:pt x="6853181" y="653252"/>
                  </a:cubicBezTo>
                  <a:cubicBezTo>
                    <a:pt x="6991727" y="660179"/>
                    <a:pt x="7118726" y="579360"/>
                    <a:pt x="7268817" y="570124"/>
                  </a:cubicBezTo>
                  <a:cubicBezTo>
                    <a:pt x="7418908" y="560888"/>
                    <a:pt x="7610562" y="577052"/>
                    <a:pt x="7753726" y="597834"/>
                  </a:cubicBezTo>
                  <a:cubicBezTo>
                    <a:pt x="7896890" y="618616"/>
                    <a:pt x="8003108" y="706360"/>
                    <a:pt x="8127799" y="694815"/>
                  </a:cubicBezTo>
                  <a:cubicBezTo>
                    <a:pt x="8252490" y="683270"/>
                    <a:pt x="8397963" y="588597"/>
                    <a:pt x="8501872" y="528561"/>
                  </a:cubicBezTo>
                  <a:cubicBezTo>
                    <a:pt x="8605781" y="468525"/>
                    <a:pt x="8645035" y="373851"/>
                    <a:pt x="8751253" y="334597"/>
                  </a:cubicBezTo>
                  <a:cubicBezTo>
                    <a:pt x="8857471" y="295343"/>
                    <a:pt x="9019108" y="265325"/>
                    <a:pt x="9139181" y="293034"/>
                  </a:cubicBezTo>
                  <a:cubicBezTo>
                    <a:pt x="9259254" y="320743"/>
                    <a:pt x="9321599" y="482379"/>
                    <a:pt x="9471690" y="500852"/>
                  </a:cubicBezTo>
                  <a:cubicBezTo>
                    <a:pt x="9621781" y="519325"/>
                    <a:pt x="9910417" y="413106"/>
                    <a:pt x="10039726" y="403870"/>
                  </a:cubicBezTo>
                  <a:cubicBezTo>
                    <a:pt x="10169035" y="394634"/>
                    <a:pt x="10187508" y="473143"/>
                    <a:pt x="10247544" y="445434"/>
                  </a:cubicBezTo>
                  <a:cubicBezTo>
                    <a:pt x="10307580" y="417725"/>
                    <a:pt x="10319126" y="232997"/>
                    <a:pt x="10399944" y="237615"/>
                  </a:cubicBezTo>
                  <a:cubicBezTo>
                    <a:pt x="10480762" y="242233"/>
                    <a:pt x="10600835" y="436198"/>
                    <a:pt x="10732453" y="473143"/>
                  </a:cubicBezTo>
                  <a:cubicBezTo>
                    <a:pt x="10765357" y="482380"/>
                    <a:pt x="10803169" y="482957"/>
                    <a:pt x="10843181" y="479421"/>
                  </a:cubicBezTo>
                  <a:lnTo>
                    <a:pt x="10873408" y="474933"/>
                  </a:lnTo>
                  <a:lnTo>
                    <a:pt x="10873408" y="1640354"/>
                  </a:lnTo>
                  <a:lnTo>
                    <a:pt x="10836592" y="1651387"/>
                  </a:lnTo>
                  <a:cubicBezTo>
                    <a:pt x="10709651" y="1680905"/>
                    <a:pt x="10491441" y="1683684"/>
                    <a:pt x="10372235" y="1720052"/>
                  </a:cubicBezTo>
                  <a:lnTo>
                    <a:pt x="10356460" y="1727548"/>
                  </a:lnTo>
                  <a:lnTo>
                    <a:pt x="10344526" y="1720052"/>
                  </a:lnTo>
                  <a:cubicBezTo>
                    <a:pt x="10208290" y="1634616"/>
                    <a:pt x="10180581" y="1602288"/>
                    <a:pt x="10108999" y="1539943"/>
                  </a:cubicBezTo>
                  <a:cubicBezTo>
                    <a:pt x="10037417" y="1477598"/>
                    <a:pt x="9998162" y="1378306"/>
                    <a:pt x="9915035" y="1345979"/>
                  </a:cubicBezTo>
                  <a:cubicBezTo>
                    <a:pt x="9831908" y="1313652"/>
                    <a:pt x="9734926" y="1322888"/>
                    <a:pt x="9610235" y="1345979"/>
                  </a:cubicBezTo>
                  <a:cubicBezTo>
                    <a:pt x="9485544" y="1369070"/>
                    <a:pt x="9298508" y="1459124"/>
                    <a:pt x="9166890" y="1484524"/>
                  </a:cubicBezTo>
                  <a:cubicBezTo>
                    <a:pt x="9035272" y="1509924"/>
                    <a:pt x="8956762" y="1447579"/>
                    <a:pt x="8820526" y="1498379"/>
                  </a:cubicBezTo>
                  <a:cubicBezTo>
                    <a:pt x="8786467" y="1511079"/>
                    <a:pt x="8750387" y="1531428"/>
                    <a:pt x="8712829" y="1555854"/>
                  </a:cubicBezTo>
                  <a:lnTo>
                    <a:pt x="8652925" y="1597959"/>
                  </a:lnTo>
                  <a:lnTo>
                    <a:pt x="8605781" y="1555529"/>
                  </a:lnTo>
                  <a:cubicBezTo>
                    <a:pt x="8561908" y="1512811"/>
                    <a:pt x="8518035" y="1471824"/>
                    <a:pt x="8446453" y="1456815"/>
                  </a:cubicBezTo>
                  <a:cubicBezTo>
                    <a:pt x="8303289" y="1426797"/>
                    <a:pt x="8010035" y="1509924"/>
                    <a:pt x="7906126" y="1484524"/>
                  </a:cubicBezTo>
                  <a:cubicBezTo>
                    <a:pt x="7802217" y="1459124"/>
                    <a:pt x="8019272" y="1357524"/>
                    <a:pt x="7822999" y="1304415"/>
                  </a:cubicBezTo>
                  <a:cubicBezTo>
                    <a:pt x="7626726" y="1251306"/>
                    <a:pt x="7067926" y="1218979"/>
                    <a:pt x="6728490" y="1165870"/>
                  </a:cubicBezTo>
                  <a:cubicBezTo>
                    <a:pt x="6389054" y="1112761"/>
                    <a:pt x="6033454" y="1029634"/>
                    <a:pt x="5786381" y="985761"/>
                  </a:cubicBezTo>
                  <a:cubicBezTo>
                    <a:pt x="5539308" y="941888"/>
                    <a:pt x="5403071" y="863380"/>
                    <a:pt x="5246053" y="902634"/>
                  </a:cubicBezTo>
                  <a:cubicBezTo>
                    <a:pt x="5206799" y="912448"/>
                    <a:pt x="5171441" y="931642"/>
                    <a:pt x="5138139" y="956320"/>
                  </a:cubicBezTo>
                  <a:lnTo>
                    <a:pt x="5122065" y="969752"/>
                  </a:lnTo>
                  <a:lnTo>
                    <a:pt x="4959438" y="921684"/>
                  </a:lnTo>
                  <a:cubicBezTo>
                    <a:pt x="4832726" y="888779"/>
                    <a:pt x="4709190" y="861070"/>
                    <a:pt x="4622599" y="819506"/>
                  </a:cubicBezTo>
                  <a:cubicBezTo>
                    <a:pt x="4449417" y="736379"/>
                    <a:pt x="4391689" y="556270"/>
                    <a:pt x="4276235" y="556270"/>
                  </a:cubicBezTo>
                  <a:cubicBezTo>
                    <a:pt x="4160781" y="556270"/>
                    <a:pt x="4056872" y="750233"/>
                    <a:pt x="3929872" y="819506"/>
                  </a:cubicBezTo>
                  <a:cubicBezTo>
                    <a:pt x="3802872" y="888779"/>
                    <a:pt x="3604290" y="967288"/>
                    <a:pt x="3514235" y="971906"/>
                  </a:cubicBezTo>
                  <a:cubicBezTo>
                    <a:pt x="3424180" y="976524"/>
                    <a:pt x="3571962" y="831051"/>
                    <a:pt x="3389544" y="847215"/>
                  </a:cubicBezTo>
                  <a:cubicBezTo>
                    <a:pt x="3207126" y="863379"/>
                    <a:pt x="2738380" y="1004233"/>
                    <a:pt x="2419726" y="1068888"/>
                  </a:cubicBezTo>
                  <a:cubicBezTo>
                    <a:pt x="2101072" y="1133543"/>
                    <a:pt x="1726999" y="1239761"/>
                    <a:pt x="1477617" y="1235143"/>
                  </a:cubicBezTo>
                  <a:cubicBezTo>
                    <a:pt x="1228235" y="1230525"/>
                    <a:pt x="1048126" y="1068888"/>
                    <a:pt x="923435" y="1041179"/>
                  </a:cubicBezTo>
                  <a:cubicBezTo>
                    <a:pt x="798744" y="1013470"/>
                    <a:pt x="805672" y="1117379"/>
                    <a:pt x="729472" y="1068888"/>
                  </a:cubicBezTo>
                  <a:cubicBezTo>
                    <a:pt x="653272" y="1020397"/>
                    <a:pt x="620944" y="810270"/>
                    <a:pt x="466235" y="750234"/>
                  </a:cubicBezTo>
                  <a:cubicBezTo>
                    <a:pt x="369542" y="712712"/>
                    <a:pt x="177238" y="680601"/>
                    <a:pt x="19548" y="677579"/>
                  </a:cubicBezTo>
                  <a:lnTo>
                    <a:pt x="0" y="677987"/>
                  </a:lnTo>
                  <a:lnTo>
                    <a:pt x="0" y="147146"/>
                  </a:lnTo>
                  <a:lnTo>
                    <a:pt x="57661" y="239983"/>
                  </a:lnTo>
                  <a:cubicBezTo>
                    <a:pt x="116733" y="333948"/>
                    <a:pt x="174424" y="420322"/>
                    <a:pt x="216853" y="459288"/>
                  </a:cubicBezTo>
                  <a:cubicBezTo>
                    <a:pt x="329998" y="563197"/>
                    <a:pt x="383108" y="473142"/>
                    <a:pt x="493944" y="514706"/>
                  </a:cubicBezTo>
                  <a:cubicBezTo>
                    <a:pt x="604780" y="556270"/>
                    <a:pt x="773345" y="660179"/>
                    <a:pt x="881872" y="708670"/>
                  </a:cubicBezTo>
                  <a:cubicBezTo>
                    <a:pt x="990399" y="757161"/>
                    <a:pt x="1078145" y="764088"/>
                    <a:pt x="1145108" y="805652"/>
                  </a:cubicBezTo>
                  <a:cubicBezTo>
                    <a:pt x="1212072" y="847216"/>
                    <a:pt x="1218999" y="934961"/>
                    <a:pt x="1283653" y="958052"/>
                  </a:cubicBezTo>
                  <a:cubicBezTo>
                    <a:pt x="1348307" y="981143"/>
                    <a:pt x="1468380" y="964979"/>
                    <a:pt x="1533035" y="944197"/>
                  </a:cubicBezTo>
                  <a:cubicBezTo>
                    <a:pt x="1597690" y="923415"/>
                    <a:pt x="1620781" y="877234"/>
                    <a:pt x="1671581" y="833361"/>
                  </a:cubicBezTo>
                  <a:cubicBezTo>
                    <a:pt x="1722381" y="789488"/>
                    <a:pt x="1787035" y="692507"/>
                    <a:pt x="1837835" y="680961"/>
                  </a:cubicBezTo>
                  <a:cubicBezTo>
                    <a:pt x="1888635" y="669415"/>
                    <a:pt x="1909417" y="768706"/>
                    <a:pt x="1976381" y="764088"/>
                  </a:cubicBezTo>
                  <a:cubicBezTo>
                    <a:pt x="2043345" y="759470"/>
                    <a:pt x="2168035" y="655561"/>
                    <a:pt x="2239617" y="653252"/>
                  </a:cubicBezTo>
                  <a:cubicBezTo>
                    <a:pt x="2311199" y="650943"/>
                    <a:pt x="2334290" y="771016"/>
                    <a:pt x="2405872" y="750234"/>
                  </a:cubicBezTo>
                  <a:cubicBezTo>
                    <a:pt x="2477454" y="729452"/>
                    <a:pt x="2588290" y="560888"/>
                    <a:pt x="2669108" y="528561"/>
                  </a:cubicBezTo>
                  <a:cubicBezTo>
                    <a:pt x="2749926" y="496234"/>
                    <a:pt x="2819199" y="567816"/>
                    <a:pt x="2890781" y="556270"/>
                  </a:cubicBezTo>
                  <a:cubicBezTo>
                    <a:pt x="2962363" y="544724"/>
                    <a:pt x="3045490" y="475452"/>
                    <a:pt x="3098599" y="459288"/>
                  </a:cubicBezTo>
                  <a:cubicBezTo>
                    <a:pt x="3151708" y="443124"/>
                    <a:pt x="3158635" y="482379"/>
                    <a:pt x="3209435" y="459288"/>
                  </a:cubicBezTo>
                  <a:cubicBezTo>
                    <a:pt x="3260235" y="436197"/>
                    <a:pt x="3354908" y="369234"/>
                    <a:pt x="3403399" y="320743"/>
                  </a:cubicBezTo>
                  <a:cubicBezTo>
                    <a:pt x="3451890" y="272252"/>
                    <a:pt x="3421872" y="191434"/>
                    <a:pt x="3500381" y="168343"/>
                  </a:cubicBezTo>
                  <a:cubicBezTo>
                    <a:pt x="3578890" y="145252"/>
                    <a:pt x="3754380" y="209906"/>
                    <a:pt x="3874453" y="182197"/>
                  </a:cubicBezTo>
                  <a:cubicBezTo>
                    <a:pt x="3979517" y="157952"/>
                    <a:pt x="4072205" y="20561"/>
                    <a:pt x="4175722" y="206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  <p:sp>
          <p:nvSpPr>
            <p:cNvPr id="10" name="任意形状 9"/>
            <p:cNvSpPr/>
            <p:nvPr userDrawn="1"/>
          </p:nvSpPr>
          <p:spPr>
            <a:xfrm>
              <a:off x="0" y="5523655"/>
              <a:ext cx="12191999" cy="1334345"/>
            </a:xfrm>
            <a:custGeom>
              <a:avLst/>
              <a:gdLst>
                <a:gd name="connsiteX0" fmla="*/ 2847466 w 12191999"/>
                <a:gd name="connsiteY0" fmla="*/ 1046402 h 1334345"/>
                <a:gd name="connsiteX1" fmla="*/ 2891951 w 12191999"/>
                <a:gd name="connsiteY1" fmla="*/ 1059437 h 1334345"/>
                <a:gd name="connsiteX2" fmla="*/ 2931128 w 12191999"/>
                <a:gd name="connsiteY2" fmla="*/ 1072321 h 1334345"/>
                <a:gd name="connsiteX3" fmla="*/ 2891953 w 12191999"/>
                <a:gd name="connsiteY3" fmla="*/ 1059438 h 1334345"/>
                <a:gd name="connsiteX4" fmla="*/ 2673480 w 12191999"/>
                <a:gd name="connsiteY4" fmla="*/ 1012610 h 1334345"/>
                <a:gd name="connsiteX5" fmla="*/ 2481271 w 12191999"/>
                <a:gd name="connsiteY5" fmla="*/ 1061188 h 1334345"/>
                <a:gd name="connsiteX6" fmla="*/ 2438898 w 12191999"/>
                <a:gd name="connsiteY6" fmla="*/ 1067709 h 1334345"/>
                <a:gd name="connsiteX7" fmla="*/ 2419283 w 12191999"/>
                <a:gd name="connsiteY7" fmla="*/ 1063157 h 1334345"/>
                <a:gd name="connsiteX8" fmla="*/ 2438897 w 12191999"/>
                <a:gd name="connsiteY8" fmla="*/ 1067709 h 1334345"/>
                <a:gd name="connsiteX9" fmla="*/ 2438898 w 12191999"/>
                <a:gd name="connsiteY9" fmla="*/ 1067709 h 1334345"/>
                <a:gd name="connsiteX10" fmla="*/ 2438898 w 12191999"/>
                <a:gd name="connsiteY10" fmla="*/ 1067709 h 1334345"/>
                <a:gd name="connsiteX11" fmla="*/ 2590271 w 12191999"/>
                <a:gd name="connsiteY11" fmla="*/ 1020751 h 1334345"/>
                <a:gd name="connsiteX12" fmla="*/ 2673481 w 12191999"/>
                <a:gd name="connsiteY12" fmla="*/ 1012610 h 1334345"/>
                <a:gd name="connsiteX13" fmla="*/ 2692964 w 12191999"/>
                <a:gd name="connsiteY13" fmla="*/ 1014492 h 1334345"/>
                <a:gd name="connsiteX14" fmla="*/ 2734057 w 12191999"/>
                <a:gd name="connsiteY14" fmla="*/ 1018461 h 1334345"/>
                <a:gd name="connsiteX15" fmla="*/ 2734056 w 12191999"/>
                <a:gd name="connsiteY15" fmla="*/ 1018461 h 1334345"/>
                <a:gd name="connsiteX16" fmla="*/ 2692964 w 12191999"/>
                <a:gd name="connsiteY16" fmla="*/ 1014492 h 1334345"/>
                <a:gd name="connsiteX17" fmla="*/ 2673482 w 12191999"/>
                <a:gd name="connsiteY17" fmla="*/ 1012610 h 1334345"/>
                <a:gd name="connsiteX18" fmla="*/ 2673481 w 12191999"/>
                <a:gd name="connsiteY18" fmla="*/ 1012610 h 1334345"/>
                <a:gd name="connsiteX19" fmla="*/ 344633 w 12191999"/>
                <a:gd name="connsiteY19" fmla="*/ 863663 h 1334345"/>
                <a:gd name="connsiteX20" fmla="*/ 419394 w 12191999"/>
                <a:gd name="connsiteY20" fmla="*/ 878925 h 1334345"/>
                <a:gd name="connsiteX21" fmla="*/ 714553 w 12191999"/>
                <a:gd name="connsiteY21" fmla="*/ 895341 h 1334345"/>
                <a:gd name="connsiteX22" fmla="*/ 739734 w 12191999"/>
                <a:gd name="connsiteY22" fmla="*/ 900282 h 1334345"/>
                <a:gd name="connsiteX23" fmla="*/ 777297 w 12191999"/>
                <a:gd name="connsiteY23" fmla="*/ 907653 h 1334345"/>
                <a:gd name="connsiteX24" fmla="*/ 788191 w 12191999"/>
                <a:gd name="connsiteY24" fmla="*/ 910703 h 1334345"/>
                <a:gd name="connsiteX25" fmla="*/ 777298 w 12191999"/>
                <a:gd name="connsiteY25" fmla="*/ 907653 h 1334345"/>
                <a:gd name="connsiteX26" fmla="*/ 739734 w 12191999"/>
                <a:gd name="connsiteY26" fmla="*/ 900282 h 1334345"/>
                <a:gd name="connsiteX27" fmla="*/ 714551 w 12191999"/>
                <a:gd name="connsiteY27" fmla="*/ 895340 h 1334345"/>
                <a:gd name="connsiteX28" fmla="*/ 419392 w 12191999"/>
                <a:gd name="connsiteY28" fmla="*/ 878924 h 1334345"/>
                <a:gd name="connsiteX29" fmla="*/ 1631096 w 12191999"/>
                <a:gd name="connsiteY29" fmla="*/ 788636 h 1334345"/>
                <a:gd name="connsiteX30" fmla="*/ 1289333 w 12191999"/>
                <a:gd name="connsiteY30" fmla="*/ 870716 h 1334345"/>
                <a:gd name="connsiteX31" fmla="*/ 1025245 w 12191999"/>
                <a:gd name="connsiteY31" fmla="*/ 895340 h 1334345"/>
                <a:gd name="connsiteX32" fmla="*/ 932036 w 12191999"/>
                <a:gd name="connsiteY32" fmla="*/ 944588 h 1334345"/>
                <a:gd name="connsiteX33" fmla="*/ 888223 w 12191999"/>
                <a:gd name="connsiteY33" fmla="*/ 938432 h 1334345"/>
                <a:gd name="connsiteX34" fmla="*/ 885869 w 12191999"/>
                <a:gd name="connsiteY34" fmla="*/ 937786 h 1334345"/>
                <a:gd name="connsiteX35" fmla="*/ 888224 w 12191999"/>
                <a:gd name="connsiteY35" fmla="*/ 938433 h 1334345"/>
                <a:gd name="connsiteX36" fmla="*/ 932037 w 12191999"/>
                <a:gd name="connsiteY36" fmla="*/ 944589 h 1334345"/>
                <a:gd name="connsiteX37" fmla="*/ 1025246 w 12191999"/>
                <a:gd name="connsiteY37" fmla="*/ 895341 h 1334345"/>
                <a:gd name="connsiteX38" fmla="*/ 1289335 w 12191999"/>
                <a:gd name="connsiteY38" fmla="*/ 870716 h 1334345"/>
                <a:gd name="connsiteX39" fmla="*/ 1541652 w 12191999"/>
                <a:gd name="connsiteY39" fmla="*/ 798383 h 1334345"/>
                <a:gd name="connsiteX40" fmla="*/ 1631097 w 12191999"/>
                <a:gd name="connsiteY40" fmla="*/ 788636 h 1334345"/>
                <a:gd name="connsiteX41" fmla="*/ 1676425 w 12191999"/>
                <a:gd name="connsiteY41" fmla="*/ 791618 h 1334345"/>
                <a:gd name="connsiteX42" fmla="*/ 1676426 w 12191999"/>
                <a:gd name="connsiteY42" fmla="*/ 791618 h 1334345"/>
                <a:gd name="connsiteX43" fmla="*/ 1631097 w 12191999"/>
                <a:gd name="connsiteY43" fmla="*/ 788636 h 1334345"/>
                <a:gd name="connsiteX44" fmla="*/ 1631097 w 12191999"/>
                <a:gd name="connsiteY44" fmla="*/ 788636 h 1334345"/>
                <a:gd name="connsiteX45" fmla="*/ 5743206 w 12191999"/>
                <a:gd name="connsiteY45" fmla="*/ 0 h 1334345"/>
                <a:gd name="connsiteX46" fmla="*/ 5771910 w 12191999"/>
                <a:gd name="connsiteY46" fmla="*/ 4482 h 1334345"/>
                <a:gd name="connsiteX47" fmla="*/ 5959903 w 12191999"/>
                <a:gd name="connsiteY47" fmla="*/ 50525 h 1334345"/>
                <a:gd name="connsiteX48" fmla="*/ 6519150 w 12191999"/>
                <a:gd name="connsiteY48" fmla="*/ 354223 h 1334345"/>
                <a:gd name="connsiteX49" fmla="*/ 7466764 w 12191999"/>
                <a:gd name="connsiteY49" fmla="*/ 510176 h 1334345"/>
                <a:gd name="connsiteX50" fmla="*/ 8181358 w 12191999"/>
                <a:gd name="connsiteY50" fmla="*/ 666129 h 1334345"/>
                <a:gd name="connsiteX51" fmla="*/ 8771675 w 12191999"/>
                <a:gd name="connsiteY51" fmla="*/ 551216 h 1334345"/>
                <a:gd name="connsiteX52" fmla="*/ 9361992 w 12191999"/>
                <a:gd name="connsiteY52" fmla="*/ 485551 h 1334345"/>
                <a:gd name="connsiteX53" fmla="*/ 9638702 w 12191999"/>
                <a:gd name="connsiteY53" fmla="*/ 395776 h 1334345"/>
                <a:gd name="connsiteX54" fmla="*/ 9702244 w 12191999"/>
                <a:gd name="connsiteY54" fmla="*/ 372178 h 1334345"/>
                <a:gd name="connsiteX55" fmla="*/ 9727055 w 12191999"/>
                <a:gd name="connsiteY55" fmla="*/ 383977 h 1334345"/>
                <a:gd name="connsiteX56" fmla="*/ 9828031 w 12191999"/>
                <a:gd name="connsiteY56" fmla="*/ 411680 h 1334345"/>
                <a:gd name="connsiteX57" fmla="*/ 10433882 w 12191999"/>
                <a:gd name="connsiteY57" fmla="*/ 444512 h 1334345"/>
                <a:gd name="connsiteX58" fmla="*/ 10589229 w 12191999"/>
                <a:gd name="connsiteY58" fmla="*/ 510176 h 1334345"/>
                <a:gd name="connsiteX59" fmla="*/ 10884387 w 12191999"/>
                <a:gd name="connsiteY59" fmla="*/ 469135 h 1334345"/>
                <a:gd name="connsiteX60" fmla="*/ 11288288 w 12191999"/>
                <a:gd name="connsiteY60" fmla="*/ 543008 h 1334345"/>
                <a:gd name="connsiteX61" fmla="*/ 11529682 w 12191999"/>
                <a:gd name="connsiteY61" fmla="*/ 469713 h 1334345"/>
                <a:gd name="connsiteX62" fmla="*/ 11612362 w 12191999"/>
                <a:gd name="connsiteY62" fmla="*/ 448952 h 1334345"/>
                <a:gd name="connsiteX63" fmla="*/ 11661848 w 12191999"/>
                <a:gd name="connsiteY63" fmla="*/ 465376 h 1334345"/>
                <a:gd name="connsiteX64" fmla="*/ 12078128 w 12191999"/>
                <a:gd name="connsiteY64" fmla="*/ 595911 h 1334345"/>
                <a:gd name="connsiteX65" fmla="*/ 12191999 w 12191999"/>
                <a:gd name="connsiteY65" fmla="*/ 625868 h 1334345"/>
                <a:gd name="connsiteX66" fmla="*/ 12191999 w 12191999"/>
                <a:gd name="connsiteY66" fmla="*/ 1072321 h 1334345"/>
                <a:gd name="connsiteX67" fmla="*/ 12191999 w 12191999"/>
                <a:gd name="connsiteY67" fmla="*/ 1334345 h 1334345"/>
                <a:gd name="connsiteX68" fmla="*/ 0 w 12191999"/>
                <a:gd name="connsiteY68" fmla="*/ 1334345 h 1334345"/>
                <a:gd name="connsiteX69" fmla="*/ 0 w 12191999"/>
                <a:gd name="connsiteY69" fmla="*/ 1072321 h 1334345"/>
                <a:gd name="connsiteX70" fmla="*/ 1 w 12191999"/>
                <a:gd name="connsiteY70" fmla="*/ 1072321 h 1334345"/>
                <a:gd name="connsiteX71" fmla="*/ 1 w 12191999"/>
                <a:gd name="connsiteY71" fmla="*/ 813658 h 1334345"/>
                <a:gd name="connsiteX72" fmla="*/ 20711 w 12191999"/>
                <a:gd name="connsiteY72" fmla="*/ 812426 h 1334345"/>
                <a:gd name="connsiteX73" fmla="*/ 22430 w 12191999"/>
                <a:gd name="connsiteY73" fmla="*/ 812443 h 1334345"/>
                <a:gd name="connsiteX74" fmla="*/ 108700 w 12191999"/>
                <a:gd name="connsiteY74" fmla="*/ 813260 h 1334345"/>
                <a:gd name="connsiteX75" fmla="*/ 170240 w 12191999"/>
                <a:gd name="connsiteY75" fmla="*/ 821105 h 1334345"/>
                <a:gd name="connsiteX76" fmla="*/ 192198 w 12191999"/>
                <a:gd name="connsiteY76" fmla="*/ 823904 h 1334345"/>
                <a:gd name="connsiteX77" fmla="*/ 192199 w 12191999"/>
                <a:gd name="connsiteY77" fmla="*/ 823904 h 1334345"/>
                <a:gd name="connsiteX78" fmla="*/ 170240 w 12191999"/>
                <a:gd name="connsiteY78" fmla="*/ 821105 h 1334345"/>
                <a:gd name="connsiteX79" fmla="*/ 108699 w 12191999"/>
                <a:gd name="connsiteY79" fmla="*/ 813259 h 1334345"/>
                <a:gd name="connsiteX80" fmla="*/ 22430 w 12191999"/>
                <a:gd name="connsiteY80" fmla="*/ 812443 h 1334345"/>
                <a:gd name="connsiteX81" fmla="*/ 20711 w 12191999"/>
                <a:gd name="connsiteY81" fmla="*/ 812426 h 1334345"/>
                <a:gd name="connsiteX82" fmla="*/ 20711 w 12191999"/>
                <a:gd name="connsiteY82" fmla="*/ 812426 h 1334345"/>
                <a:gd name="connsiteX83" fmla="*/ 20710 w 12191999"/>
                <a:gd name="connsiteY83" fmla="*/ 812426 h 1334345"/>
                <a:gd name="connsiteX84" fmla="*/ 0 w 12191999"/>
                <a:gd name="connsiteY84" fmla="*/ 813658 h 1334345"/>
                <a:gd name="connsiteX85" fmla="*/ 0 w 12191999"/>
                <a:gd name="connsiteY85" fmla="*/ 489071 h 1334345"/>
                <a:gd name="connsiteX86" fmla="*/ 43142 w 12191999"/>
                <a:gd name="connsiteY86" fmla="*/ 505751 h 1334345"/>
                <a:gd name="connsiteX87" fmla="*/ 212081 w 12191999"/>
                <a:gd name="connsiteY87" fmla="*/ 543008 h 1334345"/>
                <a:gd name="connsiteX88" fmla="*/ 600448 w 12191999"/>
                <a:gd name="connsiteY88" fmla="*/ 460927 h 1334345"/>
                <a:gd name="connsiteX89" fmla="*/ 1004349 w 12191999"/>
                <a:gd name="connsiteY89" fmla="*/ 411680 h 1334345"/>
                <a:gd name="connsiteX90" fmla="*/ 1268437 w 12191999"/>
                <a:gd name="connsiteY90" fmla="*/ 329598 h 1334345"/>
                <a:gd name="connsiteX91" fmla="*/ 1936428 w 12191999"/>
                <a:gd name="connsiteY91" fmla="*/ 304974 h 1334345"/>
                <a:gd name="connsiteX92" fmla="*/ 2262655 w 12191999"/>
                <a:gd name="connsiteY92" fmla="*/ 370639 h 1334345"/>
                <a:gd name="connsiteX93" fmla="*/ 2402467 w 12191999"/>
                <a:gd name="connsiteY93" fmla="*/ 346015 h 1334345"/>
                <a:gd name="connsiteX94" fmla="*/ 2837437 w 12191999"/>
                <a:gd name="connsiteY94" fmla="*/ 436303 h 1334345"/>
                <a:gd name="connsiteX95" fmla="*/ 3614171 w 12191999"/>
                <a:gd name="connsiteY95" fmla="*/ 411680 h 1334345"/>
                <a:gd name="connsiteX96" fmla="*/ 3909329 w 12191999"/>
                <a:gd name="connsiteY96" fmla="*/ 411680 h 1334345"/>
                <a:gd name="connsiteX97" fmla="*/ 4453042 w 12191999"/>
                <a:gd name="connsiteY97" fmla="*/ 395263 h 1334345"/>
                <a:gd name="connsiteX98" fmla="*/ 4654993 w 12191999"/>
                <a:gd name="connsiteY98" fmla="*/ 395263 h 1334345"/>
                <a:gd name="connsiteX99" fmla="*/ 4872478 w 12191999"/>
                <a:gd name="connsiteY99" fmla="*/ 280350 h 1334345"/>
                <a:gd name="connsiteX100" fmla="*/ 5431725 w 12191999"/>
                <a:gd name="connsiteY100" fmla="*/ 149021 h 1334345"/>
                <a:gd name="connsiteX101" fmla="*/ 5706691 w 12191999"/>
                <a:gd name="connsiteY101" fmla="*/ 16122 h 133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2191999" h="1334345">
                  <a:moveTo>
                    <a:pt x="2847466" y="1046402"/>
                  </a:moveTo>
                  <a:lnTo>
                    <a:pt x="2891951" y="1059437"/>
                  </a:lnTo>
                  <a:lnTo>
                    <a:pt x="2931128" y="1072321"/>
                  </a:lnTo>
                  <a:lnTo>
                    <a:pt x="2891953" y="1059438"/>
                  </a:lnTo>
                  <a:close/>
                  <a:moveTo>
                    <a:pt x="2673480" y="1012610"/>
                  </a:moveTo>
                  <a:cubicBezTo>
                    <a:pt x="2576552" y="1010281"/>
                    <a:pt x="2524921" y="1045805"/>
                    <a:pt x="2481271" y="1061188"/>
                  </a:cubicBezTo>
                  <a:lnTo>
                    <a:pt x="2438898" y="1067709"/>
                  </a:lnTo>
                  <a:lnTo>
                    <a:pt x="2419283" y="1063157"/>
                  </a:lnTo>
                  <a:lnTo>
                    <a:pt x="2438897" y="1067709"/>
                  </a:lnTo>
                  <a:lnTo>
                    <a:pt x="2438898" y="1067709"/>
                  </a:lnTo>
                  <a:lnTo>
                    <a:pt x="2438898" y="1067709"/>
                  </a:lnTo>
                  <a:cubicBezTo>
                    <a:pt x="2481376" y="1072198"/>
                    <a:pt x="2519394" y="1037214"/>
                    <a:pt x="2590271" y="1020751"/>
                  </a:cubicBezTo>
                  <a:lnTo>
                    <a:pt x="2673481" y="1012610"/>
                  </a:lnTo>
                  <a:lnTo>
                    <a:pt x="2692964" y="1014492"/>
                  </a:lnTo>
                  <a:lnTo>
                    <a:pt x="2734057" y="1018461"/>
                  </a:lnTo>
                  <a:lnTo>
                    <a:pt x="2734056" y="1018461"/>
                  </a:lnTo>
                  <a:lnTo>
                    <a:pt x="2692964" y="1014492"/>
                  </a:lnTo>
                  <a:lnTo>
                    <a:pt x="2673482" y="1012610"/>
                  </a:lnTo>
                  <a:lnTo>
                    <a:pt x="2673481" y="1012610"/>
                  </a:lnTo>
                  <a:close/>
                  <a:moveTo>
                    <a:pt x="344633" y="863663"/>
                  </a:moveTo>
                  <a:cubicBezTo>
                    <a:pt x="369391" y="870033"/>
                    <a:pt x="394150" y="875504"/>
                    <a:pt x="419394" y="878925"/>
                  </a:cubicBezTo>
                  <a:cubicBezTo>
                    <a:pt x="520369" y="892605"/>
                    <a:pt x="629112" y="884396"/>
                    <a:pt x="714553" y="895341"/>
                  </a:cubicBezTo>
                  <a:lnTo>
                    <a:pt x="739734" y="900282"/>
                  </a:lnTo>
                  <a:lnTo>
                    <a:pt x="777297" y="907653"/>
                  </a:lnTo>
                  <a:lnTo>
                    <a:pt x="788191" y="910703"/>
                  </a:lnTo>
                  <a:lnTo>
                    <a:pt x="777298" y="907653"/>
                  </a:lnTo>
                  <a:lnTo>
                    <a:pt x="739734" y="900282"/>
                  </a:lnTo>
                  <a:lnTo>
                    <a:pt x="714551" y="895340"/>
                  </a:lnTo>
                  <a:cubicBezTo>
                    <a:pt x="629111" y="884396"/>
                    <a:pt x="520368" y="892604"/>
                    <a:pt x="419392" y="878924"/>
                  </a:cubicBezTo>
                  <a:close/>
                  <a:moveTo>
                    <a:pt x="1631096" y="788636"/>
                  </a:moveTo>
                  <a:cubicBezTo>
                    <a:pt x="1511997" y="787268"/>
                    <a:pt x="1390309" y="852932"/>
                    <a:pt x="1289333" y="870716"/>
                  </a:cubicBezTo>
                  <a:cubicBezTo>
                    <a:pt x="1188359" y="888500"/>
                    <a:pt x="1084794" y="883028"/>
                    <a:pt x="1025245" y="895340"/>
                  </a:cubicBezTo>
                  <a:cubicBezTo>
                    <a:pt x="965695" y="907653"/>
                    <a:pt x="983818" y="944588"/>
                    <a:pt x="932036" y="944588"/>
                  </a:cubicBezTo>
                  <a:cubicBezTo>
                    <a:pt x="919090" y="944588"/>
                    <a:pt x="904365" y="942194"/>
                    <a:pt x="888223" y="938432"/>
                  </a:cubicBezTo>
                  <a:lnTo>
                    <a:pt x="885869" y="937786"/>
                  </a:lnTo>
                  <a:lnTo>
                    <a:pt x="888224" y="938433"/>
                  </a:lnTo>
                  <a:cubicBezTo>
                    <a:pt x="904366" y="942195"/>
                    <a:pt x="919091" y="944589"/>
                    <a:pt x="932037" y="944589"/>
                  </a:cubicBezTo>
                  <a:cubicBezTo>
                    <a:pt x="983819" y="944589"/>
                    <a:pt x="965696" y="907653"/>
                    <a:pt x="1025246" y="895341"/>
                  </a:cubicBezTo>
                  <a:cubicBezTo>
                    <a:pt x="1084795" y="883028"/>
                    <a:pt x="1188360" y="888500"/>
                    <a:pt x="1289335" y="870716"/>
                  </a:cubicBezTo>
                  <a:cubicBezTo>
                    <a:pt x="1365066" y="857378"/>
                    <a:pt x="1452449" y="817107"/>
                    <a:pt x="1541652" y="798383"/>
                  </a:cubicBezTo>
                  <a:lnTo>
                    <a:pt x="1631097" y="788636"/>
                  </a:lnTo>
                  <a:lnTo>
                    <a:pt x="1676425" y="791618"/>
                  </a:lnTo>
                  <a:lnTo>
                    <a:pt x="1676426" y="791618"/>
                  </a:lnTo>
                  <a:lnTo>
                    <a:pt x="1631097" y="788636"/>
                  </a:lnTo>
                  <a:lnTo>
                    <a:pt x="1631097" y="788636"/>
                  </a:lnTo>
                  <a:close/>
                  <a:moveTo>
                    <a:pt x="5743206" y="0"/>
                  </a:moveTo>
                  <a:lnTo>
                    <a:pt x="5771910" y="4482"/>
                  </a:lnTo>
                  <a:cubicBezTo>
                    <a:pt x="5839996" y="17180"/>
                    <a:pt x="5904237" y="32057"/>
                    <a:pt x="5959903" y="50525"/>
                  </a:cubicBezTo>
                  <a:cubicBezTo>
                    <a:pt x="6182566" y="124398"/>
                    <a:pt x="6268008" y="277615"/>
                    <a:pt x="6519150" y="354223"/>
                  </a:cubicBezTo>
                  <a:cubicBezTo>
                    <a:pt x="6770294" y="430831"/>
                    <a:pt x="7189729" y="458192"/>
                    <a:pt x="7466764" y="510176"/>
                  </a:cubicBezTo>
                  <a:cubicBezTo>
                    <a:pt x="7743799" y="562160"/>
                    <a:pt x="7963872" y="659289"/>
                    <a:pt x="8181358" y="666129"/>
                  </a:cubicBezTo>
                  <a:cubicBezTo>
                    <a:pt x="8398843" y="672968"/>
                    <a:pt x="8574902" y="581312"/>
                    <a:pt x="8771675" y="551216"/>
                  </a:cubicBezTo>
                  <a:cubicBezTo>
                    <a:pt x="8968447" y="521120"/>
                    <a:pt x="9175576" y="525224"/>
                    <a:pt x="9361992" y="485551"/>
                  </a:cubicBezTo>
                  <a:cubicBezTo>
                    <a:pt x="9455199" y="465715"/>
                    <a:pt x="9549054" y="430147"/>
                    <a:pt x="9638702" y="395776"/>
                  </a:cubicBezTo>
                  <a:lnTo>
                    <a:pt x="9702244" y="372178"/>
                  </a:lnTo>
                  <a:lnTo>
                    <a:pt x="9727055" y="383977"/>
                  </a:lnTo>
                  <a:cubicBezTo>
                    <a:pt x="9755535" y="395349"/>
                    <a:pt x="9787899" y="405181"/>
                    <a:pt x="9828031" y="411680"/>
                  </a:cubicBezTo>
                  <a:cubicBezTo>
                    <a:pt x="9988556" y="437672"/>
                    <a:pt x="10307015" y="428096"/>
                    <a:pt x="10433882" y="444512"/>
                  </a:cubicBezTo>
                  <a:cubicBezTo>
                    <a:pt x="10560749" y="460927"/>
                    <a:pt x="10514144" y="506072"/>
                    <a:pt x="10589229" y="510176"/>
                  </a:cubicBezTo>
                  <a:cubicBezTo>
                    <a:pt x="10664314" y="514280"/>
                    <a:pt x="10767877" y="463663"/>
                    <a:pt x="10884387" y="469135"/>
                  </a:cubicBezTo>
                  <a:cubicBezTo>
                    <a:pt x="11000897" y="474607"/>
                    <a:pt x="11164011" y="547112"/>
                    <a:pt x="11288288" y="543008"/>
                  </a:cubicBezTo>
                  <a:cubicBezTo>
                    <a:pt x="11381495" y="539930"/>
                    <a:pt x="11441207" y="499916"/>
                    <a:pt x="11529682" y="469713"/>
                  </a:cubicBezTo>
                  <a:lnTo>
                    <a:pt x="11612362" y="448952"/>
                  </a:lnTo>
                  <a:lnTo>
                    <a:pt x="11661848" y="465376"/>
                  </a:lnTo>
                  <a:cubicBezTo>
                    <a:pt x="11775323" y="503010"/>
                    <a:pt x="11929254" y="553535"/>
                    <a:pt x="12078128" y="595911"/>
                  </a:cubicBezTo>
                  <a:lnTo>
                    <a:pt x="12191999" y="625868"/>
                  </a:lnTo>
                  <a:lnTo>
                    <a:pt x="12191999" y="1072321"/>
                  </a:lnTo>
                  <a:lnTo>
                    <a:pt x="12191999" y="1334345"/>
                  </a:lnTo>
                  <a:lnTo>
                    <a:pt x="0" y="1334345"/>
                  </a:lnTo>
                  <a:lnTo>
                    <a:pt x="0" y="1072321"/>
                  </a:lnTo>
                  <a:lnTo>
                    <a:pt x="1" y="1072321"/>
                  </a:lnTo>
                  <a:lnTo>
                    <a:pt x="1" y="813658"/>
                  </a:lnTo>
                  <a:lnTo>
                    <a:pt x="20711" y="812426"/>
                  </a:lnTo>
                  <a:lnTo>
                    <a:pt x="22430" y="812443"/>
                  </a:lnTo>
                  <a:lnTo>
                    <a:pt x="108700" y="813260"/>
                  </a:lnTo>
                  <a:lnTo>
                    <a:pt x="170240" y="821105"/>
                  </a:lnTo>
                  <a:lnTo>
                    <a:pt x="192198" y="823904"/>
                  </a:lnTo>
                  <a:lnTo>
                    <a:pt x="192199" y="823904"/>
                  </a:lnTo>
                  <a:lnTo>
                    <a:pt x="170240" y="821105"/>
                  </a:lnTo>
                  <a:lnTo>
                    <a:pt x="108699" y="813259"/>
                  </a:lnTo>
                  <a:lnTo>
                    <a:pt x="22430" y="812443"/>
                  </a:lnTo>
                  <a:lnTo>
                    <a:pt x="20711" y="812426"/>
                  </a:lnTo>
                  <a:lnTo>
                    <a:pt x="20711" y="812426"/>
                  </a:lnTo>
                  <a:lnTo>
                    <a:pt x="20710" y="812426"/>
                  </a:lnTo>
                  <a:lnTo>
                    <a:pt x="0" y="813658"/>
                  </a:lnTo>
                  <a:lnTo>
                    <a:pt x="0" y="489071"/>
                  </a:lnTo>
                  <a:lnTo>
                    <a:pt x="43142" y="505751"/>
                  </a:lnTo>
                  <a:cubicBezTo>
                    <a:pt x="107870" y="530012"/>
                    <a:pt x="166772" y="548138"/>
                    <a:pt x="212081" y="543008"/>
                  </a:cubicBezTo>
                  <a:cubicBezTo>
                    <a:pt x="393318" y="522488"/>
                    <a:pt x="468403" y="482815"/>
                    <a:pt x="600448" y="460927"/>
                  </a:cubicBezTo>
                  <a:cubicBezTo>
                    <a:pt x="732493" y="439040"/>
                    <a:pt x="893017" y="433567"/>
                    <a:pt x="1004349" y="411680"/>
                  </a:cubicBezTo>
                  <a:cubicBezTo>
                    <a:pt x="1115680" y="389791"/>
                    <a:pt x="1113092" y="347383"/>
                    <a:pt x="1268437" y="329598"/>
                  </a:cubicBezTo>
                  <a:cubicBezTo>
                    <a:pt x="1423783" y="311814"/>
                    <a:pt x="1770725" y="298134"/>
                    <a:pt x="1936428" y="304974"/>
                  </a:cubicBezTo>
                  <a:cubicBezTo>
                    <a:pt x="2102131" y="311814"/>
                    <a:pt x="2184982" y="363799"/>
                    <a:pt x="2262655" y="370639"/>
                  </a:cubicBezTo>
                  <a:cubicBezTo>
                    <a:pt x="2340329" y="377479"/>
                    <a:pt x="2306671" y="335070"/>
                    <a:pt x="2402467" y="346015"/>
                  </a:cubicBezTo>
                  <a:cubicBezTo>
                    <a:pt x="2498264" y="356959"/>
                    <a:pt x="2635487" y="425359"/>
                    <a:pt x="2837437" y="436303"/>
                  </a:cubicBezTo>
                  <a:cubicBezTo>
                    <a:pt x="3039388" y="447247"/>
                    <a:pt x="3435523" y="415783"/>
                    <a:pt x="3614171" y="411680"/>
                  </a:cubicBezTo>
                  <a:cubicBezTo>
                    <a:pt x="3792819" y="407575"/>
                    <a:pt x="3769517" y="414416"/>
                    <a:pt x="3909329" y="411680"/>
                  </a:cubicBezTo>
                  <a:cubicBezTo>
                    <a:pt x="4049141" y="408943"/>
                    <a:pt x="4328764" y="397999"/>
                    <a:pt x="4453042" y="395263"/>
                  </a:cubicBezTo>
                  <a:cubicBezTo>
                    <a:pt x="4577318" y="392527"/>
                    <a:pt x="4585086" y="414414"/>
                    <a:pt x="4654993" y="395263"/>
                  </a:cubicBezTo>
                  <a:cubicBezTo>
                    <a:pt x="4724898" y="376111"/>
                    <a:pt x="4743022" y="321391"/>
                    <a:pt x="4872478" y="280350"/>
                  </a:cubicBezTo>
                  <a:cubicBezTo>
                    <a:pt x="5001933" y="239310"/>
                    <a:pt x="5263433" y="202374"/>
                    <a:pt x="5431725" y="149021"/>
                  </a:cubicBezTo>
                  <a:cubicBezTo>
                    <a:pt x="5536908" y="115676"/>
                    <a:pt x="5617817" y="59353"/>
                    <a:pt x="5706691" y="161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algn="ctr" fontAlgn="base"/>
              <a:endParaRPr kumimoji="1" lang="zh-CN" altLang="en-US" sz="100" strike="noStrike" noProof="1">
                <a:cs typeface="华文行楷" panose="02010800040101010101" charset="-122"/>
              </a:endParaRPr>
            </a:p>
          </p:txBody>
        </p:sp>
      </p:grpSp>
      <p:sp>
        <p:nvSpPr>
          <p:cNvPr id="12" name="文本占位符 310"/>
          <p:cNvSpPr>
            <a:spLocks noGrp="1"/>
          </p:cNvSpPr>
          <p:nvPr>
            <p:ph type="body" sz="quarter" idx="21" hasCustomPrompt="1"/>
          </p:nvPr>
        </p:nvSpPr>
        <p:spPr>
          <a:xfrm>
            <a:off x="283247" y="243343"/>
            <a:ext cx="605899" cy="58633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3000" b="1">
                <a:ln w="381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base"/>
            <a:r>
              <a:rPr kumimoji="1" lang="en-US" altLang="zh-CN" strike="noStrike" noProof="1"/>
              <a:t>00</a:t>
            </a:r>
            <a:endParaRPr kumimoji="1" lang="zh-CN" altLang="en-US" strike="noStrike" noProof="1"/>
          </a:p>
        </p:txBody>
      </p:sp>
      <p:sp>
        <p:nvSpPr>
          <p:cNvPr id="13" name="文本占位符 310"/>
          <p:cNvSpPr>
            <a:spLocks noGrp="1"/>
          </p:cNvSpPr>
          <p:nvPr>
            <p:ph type="body" sz="quarter" idx="22"/>
          </p:nvPr>
        </p:nvSpPr>
        <p:spPr>
          <a:xfrm>
            <a:off x="889145" y="367967"/>
            <a:ext cx="1401427" cy="33708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050" b="0">
                <a:ln w="38100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fontAlgn="base"/>
            <a:endParaRPr kumimoji="1"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3"/>
          </p:nvPr>
        </p:nvSpPr>
        <p:spPr>
          <a:xfrm>
            <a:off x="457200" y="6356350"/>
            <a:ext cx="2133600" cy="366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24"/>
          </p:nvPr>
        </p:nvSpPr>
        <p:spPr>
          <a:xfrm>
            <a:off x="3124200" y="6356350"/>
            <a:ext cx="2895600" cy="366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25"/>
          </p:nvPr>
        </p:nvSpPr>
        <p:spPr>
          <a:xfrm>
            <a:off x="6553200" y="6356350"/>
            <a:ext cx="2133600" cy="3667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1484"/>
            <a:ext cx="7772400" cy="1468967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609600" indent="0" algn="ctr">
              <a:buNone/>
              <a:defRPr/>
            </a:lvl2pPr>
            <a:lvl3pPr marL="1219200" indent="0" algn="ctr">
              <a:buNone/>
              <a:defRPr/>
            </a:lvl3pPr>
            <a:lvl4pPr marL="1828800" indent="0" algn="ctr">
              <a:buNone/>
              <a:defRPr/>
            </a:lvl4pPr>
            <a:lvl5pPr marL="2438400" indent="0" algn="ctr">
              <a:buNone/>
              <a:defRPr/>
            </a:lvl5pPr>
            <a:lvl6pPr marL="3048000" indent="0" algn="ctr">
              <a:buNone/>
              <a:defRPr/>
            </a:lvl6pPr>
            <a:lvl7pPr marL="3657600" indent="0" algn="ctr">
              <a:buNone/>
              <a:defRPr/>
            </a:lvl7pPr>
            <a:lvl8pPr marL="4267200" indent="0" algn="ctr">
              <a:buNone/>
              <a:defRPr/>
            </a:lvl8pPr>
            <a:lvl9pPr marL="4876800" indent="0" algn="ctr">
              <a:buNone/>
              <a:defRPr/>
            </a:lvl9pPr>
          </a:lstStyle>
          <a:p>
            <a:pPr fontAlgn="base"/>
            <a:r>
              <a:rPr lang="zh-CN" altLang="en-US" sz="4265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3133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pPr fontAlgn="base"/>
            <a:r>
              <a:rPr lang="zh-CN" altLang="en-US" sz="533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184"/>
            <a:ext cx="7772400" cy="1500716"/>
          </a:xfrm>
        </p:spPr>
        <p:txBody>
          <a:bodyPr anchor="b"/>
          <a:lstStyle>
            <a:lvl1pPr marL="0" indent="0">
              <a:buNone/>
              <a:defRPr sz="2665"/>
            </a:lvl1pPr>
            <a:lvl2pPr marL="609600" indent="0">
              <a:buNone/>
              <a:defRPr sz="2400"/>
            </a:lvl2pPr>
            <a:lvl3pPr marL="1219200" indent="0">
              <a:buNone/>
              <a:defRPr sz="2135"/>
            </a:lvl3pPr>
            <a:lvl4pPr marL="1828800" indent="0">
              <a:buNone/>
              <a:defRPr sz="1865"/>
            </a:lvl4pPr>
            <a:lvl5pPr marL="2438400" indent="0">
              <a:buNone/>
              <a:defRPr sz="1865"/>
            </a:lvl5pPr>
            <a:lvl6pPr marL="3048000" indent="0">
              <a:buNone/>
              <a:defRPr sz="1865"/>
            </a:lvl6pPr>
            <a:lvl7pPr marL="3657600" indent="0">
              <a:buNone/>
              <a:defRPr sz="1865"/>
            </a:lvl7pPr>
            <a:lvl8pPr marL="4267200" indent="0">
              <a:buNone/>
              <a:defRPr sz="1865"/>
            </a:lvl8pPr>
            <a:lvl9pPr marL="4876800" indent="0">
              <a:buNone/>
              <a:defRPr sz="1865"/>
            </a:lvl9pPr>
          </a:lstStyle>
          <a:p>
            <a:pPr lvl="0" fontAlgn="base"/>
            <a:r>
              <a:rPr lang="zh-CN" altLang="en-US" sz="26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4584"/>
            <a:ext cx="4040188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5933"/>
            <a:ext cx="4040188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4584"/>
            <a:ext cx="4041775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5933"/>
            <a:ext cx="4041775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1"/>
            <a:ext cx="3008313" cy="1162049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258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05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7267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3833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867"/>
            <a:ext cx="5486400" cy="8043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5167"/>
            <a:ext cx="2057400" cy="5850467"/>
          </a:xfrm>
        </p:spPr>
        <p:txBody>
          <a:bodyPr vert="eaVert"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5167"/>
            <a:ext cx="6019800" cy="5850467"/>
          </a:xfrm>
        </p:spPr>
        <p:txBody>
          <a:bodyPr vert="eaVert"/>
          <a:lstStyle/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5167"/>
            <a:ext cx="8229600" cy="1143000"/>
          </a:xfrm>
        </p:spPr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3133"/>
          </a:xfrm>
        </p:spPr>
        <p:txBody>
          <a:bodyPr anchor="t"/>
          <a:lstStyle>
            <a:lvl1pPr algn="l">
              <a:defRPr sz="5335" b="1" cap="all"/>
            </a:lvl1pPr>
          </a:lstStyle>
          <a:p>
            <a:pPr fontAlgn="base"/>
            <a:r>
              <a:rPr lang="zh-CN" altLang="en-US" sz="533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184"/>
            <a:ext cx="7772400" cy="1500716"/>
          </a:xfrm>
        </p:spPr>
        <p:txBody>
          <a:bodyPr anchor="b"/>
          <a:lstStyle>
            <a:lvl1pPr marL="0" indent="0">
              <a:buNone/>
              <a:defRPr sz="2665"/>
            </a:lvl1pPr>
            <a:lvl2pPr marL="609600" indent="0">
              <a:buNone/>
              <a:defRPr sz="2400"/>
            </a:lvl2pPr>
            <a:lvl3pPr marL="1219200" indent="0">
              <a:buNone/>
              <a:defRPr sz="2135"/>
            </a:lvl3pPr>
            <a:lvl4pPr marL="1828800" indent="0">
              <a:buNone/>
              <a:defRPr sz="1865"/>
            </a:lvl4pPr>
            <a:lvl5pPr marL="2438400" indent="0">
              <a:buNone/>
              <a:defRPr sz="1865"/>
            </a:lvl5pPr>
            <a:lvl6pPr marL="3048000" indent="0">
              <a:buNone/>
              <a:defRPr sz="1865"/>
            </a:lvl6pPr>
            <a:lvl7pPr marL="3657600" indent="0">
              <a:buNone/>
              <a:defRPr sz="1865"/>
            </a:lvl7pPr>
            <a:lvl8pPr marL="4267200" indent="0">
              <a:buNone/>
              <a:defRPr sz="1865"/>
            </a:lvl8pPr>
            <a:lvl9pPr marL="4876800" indent="0">
              <a:buNone/>
              <a:defRPr sz="1865"/>
            </a:lvl9pPr>
          </a:lstStyle>
          <a:p>
            <a:pPr lvl="0" fontAlgn="base"/>
            <a:r>
              <a:rPr lang="zh-CN" altLang="en-US" sz="26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433"/>
          </a:xfr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 fontAlgn="base"/>
            <a:r>
              <a:rPr lang="zh-CN" altLang="en-US" sz="373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z="2665" strike="noStrike" noProof="1"/>
              <a:t>第三级</a:t>
            </a:r>
            <a:endParaRPr lang="zh-CN" altLang="en-US" strike="noStrike" noProof="1"/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4584"/>
            <a:ext cx="4040188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5933"/>
            <a:ext cx="4040188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4584"/>
            <a:ext cx="4041775" cy="6413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5933"/>
            <a:ext cx="4041775" cy="3949700"/>
          </a:xfr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z="266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13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13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z="58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1"/>
            <a:ext cx="3008313" cy="1162049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2583"/>
          </a:xfr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 fontAlgn="base"/>
            <a:r>
              <a:rPr lang="zh-CN" altLang="en-US" sz="4265" strike="noStrike" noProof="1"/>
              <a:t>单击此处编辑母版文本样式</a:t>
            </a:r>
            <a:endParaRPr lang="zh-CN" altLang="en-US" strike="noStrike" noProof="1"/>
          </a:p>
          <a:p>
            <a:pPr lvl="1" fontAlgn="base"/>
            <a:r>
              <a:rPr lang="zh-CN" altLang="en-US" sz="3735" strike="noStrike" noProof="1"/>
              <a:t>第二级</a:t>
            </a:r>
            <a:endParaRPr lang="zh-CN" altLang="en-US" strike="noStrike" noProof="1"/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z="2665" strike="noStrike" noProof="1"/>
              <a:t>第四级</a:t>
            </a:r>
            <a:endParaRPr lang="zh-CN" altLang="en-US" strike="noStrike" noProof="1"/>
          </a:p>
          <a:p>
            <a:pPr lvl="4" fontAlgn="base"/>
            <a:r>
              <a:rPr lang="zh-CN" altLang="en-US" sz="2665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05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7267"/>
          </a:xfrm>
        </p:spPr>
        <p:txBody>
          <a:bodyPr anchor="b"/>
          <a:lstStyle>
            <a:lvl1pPr algn="l">
              <a:defRPr sz="2665" b="1"/>
            </a:lvl1pPr>
          </a:lstStyle>
          <a:p>
            <a:pPr fontAlgn="base"/>
            <a:r>
              <a:rPr lang="zh-CN" altLang="en-US" sz="2665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3833"/>
            <a:ext cx="5486400" cy="4114800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  <a:sym typeface="微软雅黑" panose="020B0503020204020204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867"/>
            <a:ext cx="5486400" cy="804333"/>
          </a:xfr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zh-CN" altLang="en-US" sz="1865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fontAlgn="base"/>
            <a:r>
              <a:rPr lang="zh-CN" altLang="zh-CN" sz="5865" strike="noStrike" noProof="1"/>
              <a:t>单击此处编辑母版标题样式</a:t>
            </a:r>
            <a:endParaRPr lang="zh-CN" altLang="zh-CN" strike="noStrike" noProof="1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r>
              <a:rPr lang="zh-CN" altLang="zh-CN" sz="4265" strike="noStrike" noProof="1"/>
              <a:t>单击此处编辑母版文本样式</a:t>
            </a:r>
            <a:endParaRPr lang="zh-CN" altLang="zh-CN" strike="noStrike" noProof="1"/>
          </a:p>
          <a:p>
            <a:pPr lvl="1" fontAlgn="base"/>
            <a:r>
              <a:rPr lang="zh-CN" altLang="zh-CN" sz="3735" strike="noStrike" noProof="1"/>
              <a:t>第二级</a:t>
            </a:r>
            <a:endParaRPr lang="zh-CN" altLang="zh-CN" strike="noStrike" noProof="1"/>
          </a:p>
          <a:p>
            <a:pPr lvl="2" fontAlgn="base"/>
            <a:r>
              <a:rPr lang="zh-CN" altLang="zh-CN" strike="noStrike" noProof="1"/>
              <a:t>第三级</a:t>
            </a:r>
          </a:p>
          <a:p>
            <a:pPr lvl="3" fontAlgn="base"/>
            <a:r>
              <a:rPr lang="zh-CN" altLang="zh-CN" sz="2665" strike="noStrike" noProof="1"/>
              <a:t>第四级</a:t>
            </a:r>
            <a:endParaRPr lang="zh-CN" altLang="zh-CN" strike="noStrike" noProof="1"/>
          </a:p>
          <a:p>
            <a:pPr lvl="4" fontAlgn="base"/>
            <a:r>
              <a:rPr lang="zh-CN" altLang="zh-CN" sz="2665" strike="noStrike" noProof="1"/>
              <a:t>第五级</a:t>
            </a:r>
            <a:endParaRPr lang="zh-CN" altLang="zh-CN" strike="noStrike" noProof="1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600">
                <a:solidFill>
                  <a:srgbClr val="FFFFFF"/>
                </a:solidFill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600">
                <a:solidFill>
                  <a:srgbClr val="FFFFFF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fade/>
  </p:transition>
  <p:hf sldNum="0" hdr="0" ftr="0"/>
  <p:txStyles>
    <p:titleStyle>
      <a:lvl1pPr marL="1219200" indent="-1219200"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+mj-lt"/>
          <a:ea typeface="+mj-ea"/>
          <a:cs typeface="华文行楷" panose="02010800040101010101" charset="-122"/>
          <a:sym typeface="微软雅黑" panose="020B0503020204020204" pitchFamily="34" charset="-122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9pPr>
    </p:titleStyle>
    <p:bodyStyle>
      <a:lvl1pPr marL="457200" indent="-4572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4265">
          <a:solidFill>
            <a:schemeClr val="tx1"/>
          </a:solidFill>
          <a:latin typeface="+mn-lt"/>
          <a:ea typeface="+mn-ea"/>
          <a:cs typeface="华文行楷" panose="02010800040101010101" charset="-122"/>
          <a:sym typeface="微软雅黑" panose="020B0503020204020204" pitchFamily="34" charset="-122"/>
        </a:defRPr>
      </a:lvl1pPr>
      <a:lvl2pPr marL="990600" indent="-3810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373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2pPr>
      <a:lvl3pPr marL="15240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3pPr>
      <a:lvl4pPr marL="21336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4pPr>
      <a:lvl5pPr marL="27432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5pPr>
      <a:lvl6pPr marL="33528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6pPr>
      <a:lvl7pPr marL="39624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7pPr>
      <a:lvl8pPr marL="45720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8pPr>
      <a:lvl9pPr marL="51816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fontAlgn="base"/>
            <a:r>
              <a:rPr lang="zh-CN" altLang="zh-CN" sz="5865" strike="noStrike" noProof="1"/>
              <a:t>单击此处编辑母版标题样式</a:t>
            </a:r>
            <a:endParaRPr lang="zh-CN" altLang="zh-CN" strike="noStrike" noProof="1"/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r>
              <a:rPr lang="zh-CN" altLang="zh-CN" sz="4265" strike="noStrike" noProof="1"/>
              <a:t>单击此处编辑母版文本样式</a:t>
            </a:r>
            <a:endParaRPr lang="zh-CN" altLang="zh-CN" strike="noStrike" noProof="1"/>
          </a:p>
          <a:p>
            <a:pPr lvl="1" fontAlgn="base"/>
            <a:r>
              <a:rPr lang="zh-CN" altLang="zh-CN" sz="3735" strike="noStrike" noProof="1"/>
              <a:t>第二级</a:t>
            </a:r>
            <a:endParaRPr lang="zh-CN" altLang="zh-CN" strike="noStrike" noProof="1"/>
          </a:p>
          <a:p>
            <a:pPr lvl="2" fontAlgn="base"/>
            <a:r>
              <a:rPr lang="zh-CN" altLang="zh-CN" strike="noStrike" noProof="1"/>
              <a:t>第三级</a:t>
            </a:r>
          </a:p>
          <a:p>
            <a:pPr lvl="3" fontAlgn="base"/>
            <a:r>
              <a:rPr lang="zh-CN" altLang="zh-CN" sz="2665" strike="noStrike" noProof="1"/>
              <a:t>第四级</a:t>
            </a:r>
            <a:endParaRPr lang="zh-CN" altLang="zh-CN" strike="noStrike" noProof="1"/>
          </a:p>
          <a:p>
            <a:pPr lvl="4" fontAlgn="base"/>
            <a:r>
              <a:rPr lang="zh-CN" altLang="zh-CN" sz="2665" strike="noStrike" noProof="1"/>
              <a:t>第五级</a:t>
            </a:r>
            <a:endParaRPr lang="zh-CN" altLang="zh-CN" strike="noStrike" noProof="1"/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>
              <a:defRPr sz="1600">
                <a:solidFill>
                  <a:srgbClr val="FFFFFF"/>
                </a:solidFill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56350"/>
            <a:ext cx="2895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600">
                <a:solidFill>
                  <a:srgbClr val="FFFFFF"/>
                </a:solidFill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56350"/>
            <a:ext cx="21336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lvl1pPr algn="r">
              <a:defRPr sz="1600">
                <a:solidFill>
                  <a:srgbClr val="FFFFFF"/>
                </a:solidFill>
              </a:defRPr>
            </a:lvl1pPr>
          </a:lstStyle>
          <a:p>
            <a:pPr lvl="0" eaLnBrk="1" fontAlgn="base" hangingPunct="1"/>
            <a:fld id="{9A0DB2DC-4C9A-4742-B13C-FB6460FD3503}" type="slidenum">
              <a:rPr lang="zh-CN" altLang="en-US" strike="noStrike" noProof="1" dirty="0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‹#›</a:t>
            </a:fld>
            <a:endParaRPr lang="zh-CN" altLang="en-US" strike="noStrike" noProof="1">
              <a:latin typeface="华文行楷" panose="02010800040101010101" charset="-122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ransition spd="slow">
    <p:fade/>
  </p:transition>
  <p:hf sldNum="0" hdr="0" ftr="0"/>
  <p:txStyles>
    <p:titleStyle>
      <a:lvl1pPr marL="1219200" indent="-1219200"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+mj-lt"/>
          <a:ea typeface="+mj-ea"/>
          <a:cs typeface="华文行楷" panose="02010800040101010101" charset="-122"/>
          <a:sym typeface="微软雅黑" panose="020B0503020204020204" pitchFamily="34" charset="-122"/>
        </a:defRPr>
      </a:lvl1pPr>
      <a:lvl2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2pPr>
      <a:lvl3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3pPr>
      <a:lvl4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4pPr>
      <a:lvl5pPr marL="914400" indent="-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5pPr>
      <a:lvl6pPr marL="13716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6pPr>
      <a:lvl7pPr marL="18288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7pPr>
      <a:lvl8pPr marL="22860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8pPr>
      <a:lvl9pPr marL="2743200" indent="-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sym typeface="微软雅黑" panose="020B0503020204020204" pitchFamily="34" charset="-122"/>
        </a:defRPr>
      </a:lvl9pPr>
    </p:titleStyle>
    <p:bodyStyle>
      <a:lvl1pPr marL="457200" indent="-4572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4265">
          <a:solidFill>
            <a:schemeClr val="tx1"/>
          </a:solidFill>
          <a:latin typeface="+mn-lt"/>
          <a:ea typeface="+mn-ea"/>
          <a:cs typeface="华文行楷" panose="02010800040101010101" charset="-122"/>
          <a:sym typeface="微软雅黑" panose="020B0503020204020204" pitchFamily="34" charset="-122"/>
        </a:defRPr>
      </a:lvl1pPr>
      <a:lvl2pPr marL="990600" indent="-3810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373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2pPr>
      <a:lvl3pPr marL="15240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3pPr>
      <a:lvl4pPr marL="21336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–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4pPr>
      <a:lvl5pPr marL="2743200" indent="-304800" algn="l" rtl="0" eaLnBrk="0" fontAlgn="base" hangingPunct="0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5pPr>
      <a:lvl6pPr marL="33528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6pPr>
      <a:lvl7pPr marL="39624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7pPr>
      <a:lvl8pPr marL="45720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8pPr>
      <a:lvl9pPr marL="5181600" indent="-304800" algn="l" rtl="0" fontAlgn="base">
        <a:spcBef>
          <a:spcPts val="130"/>
        </a:spcBef>
        <a:spcAft>
          <a:spcPct val="0"/>
        </a:spcAft>
        <a:buFont typeface="Arial" panose="020B0604020202020204" pitchFamily="34" charset="0"/>
        <a:buChar char="»"/>
        <a:defRPr sz="2665">
          <a:solidFill>
            <a:schemeClr val="tx1"/>
          </a:solidFill>
          <a:latin typeface="+mn-lt"/>
          <a:ea typeface="+mn-ea"/>
          <a:sym typeface="微软雅黑" panose="020B0503020204020204" pitchFamily="34" charset="-122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9" name="组合 108" hidden="1"/>
          <p:cNvGrpSpPr/>
          <p:nvPr/>
        </p:nvGrpSpPr>
        <p:grpSpPr>
          <a:xfrm>
            <a:off x="7040563" y="4097338"/>
            <a:ext cx="915987" cy="915987"/>
            <a:chOff x="0" y="0"/>
            <a:chExt cx="1410703" cy="1410703"/>
          </a:xfrm>
        </p:grpSpPr>
        <p:sp>
          <p:nvSpPr>
            <p:cNvPr id="6156" name="圆角矩形 109"/>
            <p:cNvSpPr/>
            <p:nvPr/>
          </p:nvSpPr>
          <p:spPr>
            <a:xfrm>
              <a:off x="0" y="0"/>
              <a:ext cx="1410703" cy="141070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57" name="空心弧 84"/>
            <p:cNvSpPr/>
            <p:nvPr/>
          </p:nvSpPr>
          <p:spPr>
            <a:xfrm>
              <a:off x="255351" y="255212"/>
              <a:ext cx="900000" cy="933612"/>
            </a:xfrm>
            <a:custGeom>
              <a:avLst/>
              <a:gdLst/>
              <a:ahLst/>
              <a:cxnLst>
                <a:cxn ang="0">
                  <a:pos x="175749" y="153770"/>
                </a:cxn>
                <a:cxn ang="0">
                  <a:pos x="196121" y="174142"/>
                </a:cxn>
                <a:cxn ang="0">
                  <a:pos x="189593" y="188926"/>
                </a:cxn>
                <a:cxn ang="0">
                  <a:pos x="206895" y="332027"/>
                </a:cxn>
                <a:cxn ang="0">
                  <a:pos x="206749" y="332027"/>
                </a:cxn>
                <a:cxn ang="0">
                  <a:pos x="206895" y="333479"/>
                </a:cxn>
                <a:cxn ang="0">
                  <a:pos x="175749" y="364625"/>
                </a:cxn>
                <a:cxn ang="0">
                  <a:pos x="144603" y="333479"/>
                </a:cxn>
                <a:cxn ang="0">
                  <a:pos x="144749" y="332027"/>
                </a:cxn>
                <a:cxn ang="0">
                  <a:pos x="144603" y="332027"/>
                </a:cxn>
                <a:cxn ang="0">
                  <a:pos x="161905" y="188926"/>
                </a:cxn>
                <a:cxn ang="0">
                  <a:pos x="155377" y="174142"/>
                </a:cxn>
                <a:cxn ang="0">
                  <a:pos x="175749" y="153770"/>
                </a:cxn>
                <a:cxn ang="0">
                  <a:pos x="178846" y="91472"/>
                </a:cxn>
                <a:cxn ang="0">
                  <a:pos x="258026" y="157279"/>
                </a:cxn>
                <a:cxn ang="0">
                  <a:pos x="229546" y="240371"/>
                </a:cxn>
                <a:cxn ang="0">
                  <a:pos x="217603" y="219779"/>
                </a:cxn>
                <a:cxn ang="0">
                  <a:pos x="235199" y="162400"/>
                </a:cxn>
                <a:cxn ang="0">
                  <a:pos x="177986" y="114850"/>
                </a:cxn>
                <a:cxn ang="0">
                  <a:pos x="117438" y="158072"/>
                </a:cxn>
                <a:cxn ang="0">
                  <a:pos x="133883" y="219798"/>
                </a:cxn>
                <a:cxn ang="0">
                  <a:pos x="121910" y="240441"/>
                </a:cxn>
                <a:cxn ang="0">
                  <a:pos x="95048" y="151290"/>
                </a:cxn>
                <a:cxn ang="0">
                  <a:pos x="178846" y="91472"/>
                </a:cxn>
                <a:cxn ang="0">
                  <a:pos x="180237" y="44011"/>
                </a:cxn>
                <a:cxn ang="0">
                  <a:pos x="304238" y="146371"/>
                </a:cxn>
                <a:cxn ang="0">
                  <a:pos x="253613" y="281867"/>
                </a:cxn>
                <a:cxn ang="0">
                  <a:pos x="239431" y="257415"/>
                </a:cxn>
                <a:cxn ang="0">
                  <a:pos x="276792" y="152644"/>
                </a:cxn>
                <a:cxn ang="0">
                  <a:pos x="179278" y="72148"/>
                </a:cxn>
                <a:cxn ang="0">
                  <a:pos x="76511" y="145819"/>
                </a:cxn>
                <a:cxn ang="0">
                  <a:pos x="112188" y="257202"/>
                </a:cxn>
                <a:cxn ang="0">
                  <a:pos x="98028" y="281617"/>
                </a:cxn>
                <a:cxn ang="0">
                  <a:pos x="49557" y="137692"/>
                </a:cxn>
                <a:cxn ang="0">
                  <a:pos x="180237" y="44011"/>
                </a:cxn>
                <a:cxn ang="0">
                  <a:pos x="180882" y="76"/>
                </a:cxn>
                <a:cxn ang="0">
                  <a:pos x="346778" y="135337"/>
                </a:cxn>
                <a:cxn ang="0">
                  <a:pos x="275570" y="319723"/>
                </a:cxn>
                <a:cxn ang="0">
                  <a:pos x="261200" y="294947"/>
                </a:cxn>
                <a:cxn ang="0">
                  <a:pos x="318842" y="141937"/>
                </a:cxn>
                <a:cxn ang="0">
                  <a:pos x="180044" y="28768"/>
                </a:cxn>
                <a:cxn ang="0">
                  <a:pos x="34874" y="133638"/>
                </a:cxn>
                <a:cxn ang="0">
                  <a:pos x="90367" y="294825"/>
                </a:cxn>
                <a:cxn ang="0">
                  <a:pos x="75929" y="319718"/>
                </a:cxn>
                <a:cxn ang="0">
                  <a:pos x="7371" y="125418"/>
                </a:cxn>
                <a:cxn ang="0">
                  <a:pos x="180882" y="76"/>
                </a:cxn>
              </a:cxnLst>
              <a:rect l="0" t="0" r="0" b="0"/>
              <a:pathLst>
                <a:path w="2304424" h="2390484">
                  <a:moveTo>
                    <a:pt x="1152212" y="1008116"/>
                  </a:moveTo>
                  <a:cubicBezTo>
                    <a:pt x="1225975" y="1008116"/>
                    <a:pt x="1285772" y="1067913"/>
                    <a:pt x="1285772" y="1141676"/>
                  </a:cubicBezTo>
                  <a:cubicBezTo>
                    <a:pt x="1285772" y="1180133"/>
                    <a:pt x="1269518" y="1214794"/>
                    <a:pt x="1242975" y="1238597"/>
                  </a:cubicBezTo>
                  <a:lnTo>
                    <a:pt x="1356406" y="2176766"/>
                  </a:lnTo>
                  <a:lnTo>
                    <a:pt x="1355446" y="2176766"/>
                  </a:lnTo>
                  <a:cubicBezTo>
                    <a:pt x="1356332" y="2179900"/>
                    <a:pt x="1356406" y="2183086"/>
                    <a:pt x="1356406" y="2186290"/>
                  </a:cubicBezTo>
                  <a:cubicBezTo>
                    <a:pt x="1356406" y="2299063"/>
                    <a:pt x="1264985" y="2390484"/>
                    <a:pt x="1152212" y="2390484"/>
                  </a:cubicBezTo>
                  <a:cubicBezTo>
                    <a:pt x="1039439" y="2390484"/>
                    <a:pt x="948018" y="2299063"/>
                    <a:pt x="948018" y="2186290"/>
                  </a:cubicBezTo>
                  <a:lnTo>
                    <a:pt x="948978" y="2176766"/>
                  </a:lnTo>
                  <a:lnTo>
                    <a:pt x="948018" y="2176766"/>
                  </a:lnTo>
                  <a:lnTo>
                    <a:pt x="1061449" y="1238597"/>
                  </a:lnTo>
                  <a:cubicBezTo>
                    <a:pt x="1034906" y="1214794"/>
                    <a:pt x="1018652" y="1180133"/>
                    <a:pt x="1018652" y="1141676"/>
                  </a:cubicBezTo>
                  <a:cubicBezTo>
                    <a:pt x="1018652" y="1067913"/>
                    <a:pt x="1078449" y="1008116"/>
                    <a:pt x="1152212" y="1008116"/>
                  </a:cubicBezTo>
                  <a:close/>
                  <a:moveTo>
                    <a:pt x="1172513" y="599688"/>
                  </a:moveTo>
                  <a:cubicBezTo>
                    <a:pt x="1423452" y="608910"/>
                    <a:pt x="1636654" y="786102"/>
                    <a:pt x="1691622" y="1031120"/>
                  </a:cubicBezTo>
                  <a:cubicBezTo>
                    <a:pt x="1737725" y="1236623"/>
                    <a:pt x="1662804" y="1446535"/>
                    <a:pt x="1504903" y="1575870"/>
                  </a:cubicBezTo>
                  <a:lnTo>
                    <a:pt x="1426605" y="1440872"/>
                  </a:lnTo>
                  <a:cubicBezTo>
                    <a:pt x="1527286" y="1346790"/>
                    <a:pt x="1573295" y="1204333"/>
                    <a:pt x="1541968" y="1064694"/>
                  </a:cubicBezTo>
                  <a:cubicBezTo>
                    <a:pt x="1502250" y="887653"/>
                    <a:pt x="1348200" y="759622"/>
                    <a:pt x="1166881" y="752958"/>
                  </a:cubicBezTo>
                  <a:cubicBezTo>
                    <a:pt x="985562" y="746295"/>
                    <a:pt x="822530" y="862674"/>
                    <a:pt x="769925" y="1036322"/>
                  </a:cubicBezTo>
                  <a:cubicBezTo>
                    <a:pt x="725495" y="1182984"/>
                    <a:pt x="769265" y="1339376"/>
                    <a:pt x="877736" y="1440999"/>
                  </a:cubicBezTo>
                  <a:lnTo>
                    <a:pt x="799244" y="1576331"/>
                  </a:lnTo>
                  <a:cubicBezTo>
                    <a:pt x="629766" y="1436761"/>
                    <a:pt x="558035" y="1206759"/>
                    <a:pt x="623138" y="991855"/>
                  </a:cubicBezTo>
                  <a:cubicBezTo>
                    <a:pt x="695942" y="751532"/>
                    <a:pt x="921574" y="590466"/>
                    <a:pt x="1172513" y="599688"/>
                  </a:cubicBezTo>
                  <a:close/>
                  <a:moveTo>
                    <a:pt x="1181638" y="288540"/>
                  </a:moveTo>
                  <a:cubicBezTo>
                    <a:pt x="1573483" y="301892"/>
                    <a:pt x="1907229" y="577390"/>
                    <a:pt x="1994586" y="959606"/>
                  </a:cubicBezTo>
                  <a:cubicBezTo>
                    <a:pt x="2072228" y="1299314"/>
                    <a:pt x="1937941" y="1647640"/>
                    <a:pt x="1662691" y="1847918"/>
                  </a:cubicBezTo>
                  <a:lnTo>
                    <a:pt x="1569712" y="1687609"/>
                  </a:lnTo>
                  <a:cubicBezTo>
                    <a:pt x="1775245" y="1528215"/>
                    <a:pt x="1874197" y="1261250"/>
                    <a:pt x="1814654" y="1000730"/>
                  </a:cubicBezTo>
                  <a:cubicBezTo>
                    <a:pt x="1745956" y="700155"/>
                    <a:pt x="1483499" y="483504"/>
                    <a:pt x="1175352" y="473004"/>
                  </a:cubicBezTo>
                  <a:cubicBezTo>
                    <a:pt x="867205" y="462504"/>
                    <a:pt x="590609" y="660787"/>
                    <a:pt x="501610" y="955988"/>
                  </a:cubicBezTo>
                  <a:cubicBezTo>
                    <a:pt x="419937" y="1226892"/>
                    <a:pt x="515037" y="1517099"/>
                    <a:pt x="735509" y="1686218"/>
                  </a:cubicBezTo>
                  <a:lnTo>
                    <a:pt x="642673" y="1846280"/>
                  </a:lnTo>
                  <a:cubicBezTo>
                    <a:pt x="347872" y="1633863"/>
                    <a:pt x="218560" y="1255420"/>
                    <a:pt x="324896" y="902711"/>
                  </a:cubicBezTo>
                  <a:cubicBezTo>
                    <a:pt x="438068" y="527328"/>
                    <a:pt x="789793" y="275187"/>
                    <a:pt x="1181638" y="288540"/>
                  </a:cubicBezTo>
                  <a:close/>
                  <a:moveTo>
                    <a:pt x="1185866" y="496"/>
                  </a:moveTo>
                  <a:cubicBezTo>
                    <a:pt x="1707369" y="15737"/>
                    <a:pt x="2153542" y="379520"/>
                    <a:pt x="2273481" y="887272"/>
                  </a:cubicBezTo>
                  <a:cubicBezTo>
                    <a:pt x="2383342" y="1352362"/>
                    <a:pt x="2194368" y="1831904"/>
                    <a:pt x="1806639" y="2096105"/>
                  </a:cubicBezTo>
                  <a:lnTo>
                    <a:pt x="1712428" y="1933672"/>
                  </a:lnTo>
                  <a:cubicBezTo>
                    <a:pt x="2028177" y="1710532"/>
                    <a:pt x="2181065" y="1314642"/>
                    <a:pt x="2090333" y="930535"/>
                  </a:cubicBezTo>
                  <a:cubicBezTo>
                    <a:pt x="1989985" y="505719"/>
                    <a:pt x="1616690" y="201357"/>
                    <a:pt x="1180370" y="188605"/>
                  </a:cubicBezTo>
                  <a:cubicBezTo>
                    <a:pt x="744050" y="175854"/>
                    <a:pt x="353617" y="457897"/>
                    <a:pt x="228632" y="876127"/>
                  </a:cubicBezTo>
                  <a:cubicBezTo>
                    <a:pt x="110168" y="1272536"/>
                    <a:pt x="258202" y="1697504"/>
                    <a:pt x="592449" y="1932874"/>
                  </a:cubicBezTo>
                  <a:lnTo>
                    <a:pt x="497793" y="2096073"/>
                  </a:lnTo>
                  <a:cubicBezTo>
                    <a:pt x="88107" y="1816596"/>
                    <a:pt x="-95029" y="1301925"/>
                    <a:pt x="48321" y="822243"/>
                  </a:cubicBezTo>
                  <a:cubicBezTo>
                    <a:pt x="197707" y="322362"/>
                    <a:pt x="664363" y="-14744"/>
                    <a:pt x="1185866" y="496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112" name="组合 112" hidden="1"/>
          <p:cNvGrpSpPr/>
          <p:nvPr/>
        </p:nvGrpSpPr>
        <p:grpSpPr>
          <a:xfrm>
            <a:off x="5949950" y="4098925"/>
            <a:ext cx="914400" cy="914400"/>
            <a:chOff x="0" y="0"/>
            <a:chExt cx="1407810" cy="1407810"/>
          </a:xfrm>
        </p:grpSpPr>
        <p:sp>
          <p:nvSpPr>
            <p:cNvPr id="6159" name="圆角矩形 113"/>
            <p:cNvSpPr/>
            <p:nvPr/>
          </p:nvSpPr>
          <p:spPr>
            <a:xfrm>
              <a:off x="0" y="0"/>
              <a:ext cx="1407810" cy="140781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60" name="同侧圆角矩形 42"/>
            <p:cNvSpPr>
              <a:spLocks noChangeAspect="1"/>
            </p:cNvSpPr>
            <p:nvPr/>
          </p:nvSpPr>
          <p:spPr>
            <a:xfrm>
              <a:off x="285113" y="188801"/>
              <a:ext cx="837585" cy="954000"/>
            </a:xfrm>
            <a:custGeom>
              <a:avLst/>
              <a:gdLst/>
              <a:ahLst/>
              <a:cxnLst>
                <a:cxn ang="0">
                  <a:pos x="487133" y="547206"/>
                </a:cxn>
                <a:cxn ang="0">
                  <a:pos x="389706" y="644632"/>
                </a:cxn>
                <a:cxn ang="0">
                  <a:pos x="429751" y="721283"/>
                </a:cxn>
                <a:cxn ang="0">
                  <a:pos x="429751" y="877727"/>
                </a:cxn>
                <a:cxn ang="0">
                  <a:pos x="487133" y="935106"/>
                </a:cxn>
                <a:cxn ang="0">
                  <a:pos x="544513" y="877727"/>
                </a:cxn>
                <a:cxn ang="0">
                  <a:pos x="544513" y="721283"/>
                </a:cxn>
                <a:cxn ang="0">
                  <a:pos x="584559" y="644632"/>
                </a:cxn>
                <a:cxn ang="0">
                  <a:pos x="487133" y="547206"/>
                </a:cxn>
                <a:cxn ang="0">
                  <a:pos x="487133" y="0"/>
                </a:cxn>
                <a:cxn ang="0">
                  <a:pos x="792966" y="302189"/>
                </a:cxn>
                <a:cxn ang="0">
                  <a:pos x="672327" y="302189"/>
                </a:cxn>
                <a:cxn ang="0">
                  <a:pos x="487134" y="120706"/>
                </a:cxn>
                <a:cxn ang="0">
                  <a:pos x="301004" y="306836"/>
                </a:cxn>
                <a:cxn ang="0">
                  <a:pos x="301004" y="370116"/>
                </a:cxn>
                <a:cxn ang="0">
                  <a:pos x="851003" y="370116"/>
                </a:cxn>
                <a:cxn ang="0">
                  <a:pos x="974265" y="493378"/>
                </a:cxn>
                <a:cxn ang="0">
                  <a:pos x="974265" y="986416"/>
                </a:cxn>
                <a:cxn ang="0">
                  <a:pos x="851003" y="1109677"/>
                </a:cxn>
                <a:cxn ang="0">
                  <a:pos x="123261" y="1109677"/>
                </a:cxn>
                <a:cxn ang="0">
                  <a:pos x="0" y="986416"/>
                </a:cxn>
                <a:cxn ang="0">
                  <a:pos x="0" y="493378"/>
                </a:cxn>
                <a:cxn ang="0">
                  <a:pos x="123261" y="370116"/>
                </a:cxn>
                <a:cxn ang="0">
                  <a:pos x="180890" y="370116"/>
                </a:cxn>
                <a:cxn ang="0">
                  <a:pos x="180890" y="306243"/>
                </a:cxn>
                <a:cxn ang="0">
                  <a:pos x="487133" y="0"/>
                </a:cxn>
              </a:cxnLst>
              <a:rect l="0" t="0" r="0" b="0"/>
              <a:pathLst>
                <a:path w="720080" h="820163">
                  <a:moveTo>
                    <a:pt x="360040" y="404440"/>
                  </a:moveTo>
                  <a:cubicBezTo>
                    <a:pt x="320271" y="404440"/>
                    <a:pt x="288032" y="436679"/>
                    <a:pt x="288032" y="476448"/>
                  </a:cubicBezTo>
                  <a:cubicBezTo>
                    <a:pt x="288032" y="500028"/>
                    <a:pt x="299366" y="520960"/>
                    <a:pt x="317629" y="533101"/>
                  </a:cubicBezTo>
                  <a:lnTo>
                    <a:pt x="317629" y="648728"/>
                  </a:lnTo>
                  <a:cubicBezTo>
                    <a:pt x="317629" y="672150"/>
                    <a:pt x="336617" y="691138"/>
                    <a:pt x="360040" y="691138"/>
                  </a:cubicBezTo>
                  <a:cubicBezTo>
                    <a:pt x="383462" y="691138"/>
                    <a:pt x="402450" y="672150"/>
                    <a:pt x="402450" y="648728"/>
                  </a:cubicBezTo>
                  <a:lnTo>
                    <a:pt x="402450" y="533101"/>
                  </a:lnTo>
                  <a:cubicBezTo>
                    <a:pt x="420714" y="520962"/>
                    <a:pt x="432048" y="500028"/>
                    <a:pt x="432048" y="476448"/>
                  </a:cubicBezTo>
                  <a:cubicBezTo>
                    <a:pt x="432048" y="436679"/>
                    <a:pt x="399809" y="404440"/>
                    <a:pt x="360040" y="404440"/>
                  </a:cubicBezTo>
                  <a:close/>
                  <a:moveTo>
                    <a:pt x="360040" y="0"/>
                  </a:moveTo>
                  <a:cubicBezTo>
                    <a:pt x="484045" y="0"/>
                    <a:pt x="584759" y="99721"/>
                    <a:pt x="586082" y="223348"/>
                  </a:cubicBezTo>
                  <a:lnTo>
                    <a:pt x="496917" y="223348"/>
                  </a:lnTo>
                  <a:cubicBezTo>
                    <a:pt x="495736" y="148950"/>
                    <a:pt x="434865" y="89214"/>
                    <a:pt x="360041" y="89214"/>
                  </a:cubicBezTo>
                  <a:cubicBezTo>
                    <a:pt x="284064" y="89214"/>
                    <a:pt x="222472" y="150806"/>
                    <a:pt x="222472" y="226783"/>
                  </a:cubicBezTo>
                  <a:lnTo>
                    <a:pt x="222472" y="273553"/>
                  </a:lnTo>
                  <a:lnTo>
                    <a:pt x="628977" y="273553"/>
                  </a:lnTo>
                  <a:cubicBezTo>
                    <a:pt x="679292" y="273553"/>
                    <a:pt x="720080" y="314341"/>
                    <a:pt x="720080" y="364656"/>
                  </a:cubicBezTo>
                  <a:lnTo>
                    <a:pt x="720080" y="729060"/>
                  </a:lnTo>
                  <a:cubicBezTo>
                    <a:pt x="720080" y="779375"/>
                    <a:pt x="679292" y="820163"/>
                    <a:pt x="628977" y="820163"/>
                  </a:cubicBezTo>
                  <a:lnTo>
                    <a:pt x="91103" y="820163"/>
                  </a:lnTo>
                  <a:cubicBezTo>
                    <a:pt x="40788" y="820163"/>
                    <a:pt x="0" y="779375"/>
                    <a:pt x="0" y="729060"/>
                  </a:cubicBezTo>
                  <a:lnTo>
                    <a:pt x="0" y="364656"/>
                  </a:lnTo>
                  <a:cubicBezTo>
                    <a:pt x="0" y="314341"/>
                    <a:pt x="40788" y="273553"/>
                    <a:pt x="91103" y="273553"/>
                  </a:cubicBezTo>
                  <a:lnTo>
                    <a:pt x="133696" y="273553"/>
                  </a:lnTo>
                  <a:lnTo>
                    <a:pt x="133696" y="226344"/>
                  </a:lnTo>
                  <a:cubicBezTo>
                    <a:pt x="133696" y="101338"/>
                    <a:pt x="235034" y="0"/>
                    <a:pt x="360040" y="0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115" name="组合 116" hidden="1"/>
          <p:cNvGrpSpPr/>
          <p:nvPr/>
        </p:nvGrpSpPr>
        <p:grpSpPr>
          <a:xfrm>
            <a:off x="4857750" y="4097338"/>
            <a:ext cx="915988" cy="915987"/>
            <a:chOff x="0" y="0"/>
            <a:chExt cx="1410703" cy="1410703"/>
          </a:xfrm>
        </p:grpSpPr>
        <p:sp>
          <p:nvSpPr>
            <p:cNvPr id="6162" name="圆角矩形 117"/>
            <p:cNvSpPr/>
            <p:nvPr/>
          </p:nvSpPr>
          <p:spPr>
            <a:xfrm>
              <a:off x="0" y="0"/>
              <a:ext cx="1410703" cy="1410703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63" name="圆角矩形 16"/>
            <p:cNvSpPr>
              <a:spLocks noChangeAspect="1"/>
            </p:cNvSpPr>
            <p:nvPr/>
          </p:nvSpPr>
          <p:spPr>
            <a:xfrm rot="-5400000">
              <a:off x="255352" y="255352"/>
              <a:ext cx="899998" cy="900000"/>
            </a:xfrm>
            <a:custGeom>
              <a:avLst/>
              <a:gdLst/>
              <a:ahLst/>
              <a:cxnLst>
                <a:cxn ang="0">
                  <a:pos x="591162" y="296274"/>
                </a:cxn>
                <a:cxn ang="0">
                  <a:pos x="591162" y="363197"/>
                </a:cxn>
                <a:cxn ang="0">
                  <a:pos x="438715" y="363197"/>
                </a:cxn>
                <a:cxn ang="0">
                  <a:pos x="438715" y="363381"/>
                </a:cxn>
                <a:cxn ang="0">
                  <a:pos x="333649" y="424346"/>
                </a:cxn>
                <a:cxn ang="0">
                  <a:pos x="334437" y="545814"/>
                </a:cxn>
                <a:cxn ang="0">
                  <a:pos x="440286" y="605410"/>
                </a:cxn>
                <a:cxn ang="0">
                  <a:pos x="440288" y="605605"/>
                </a:cxn>
                <a:cxn ang="0">
                  <a:pos x="591162" y="605605"/>
                </a:cxn>
                <a:cxn ang="0">
                  <a:pos x="591162" y="672528"/>
                </a:cxn>
                <a:cxn ang="0">
                  <a:pos x="431728" y="672528"/>
                </a:cxn>
                <a:cxn ang="0">
                  <a:pos x="431728" y="671382"/>
                </a:cxn>
                <a:cxn ang="0">
                  <a:pos x="276612" y="579872"/>
                </a:cxn>
                <a:cxn ang="0">
                  <a:pos x="255028" y="517863"/>
                </a:cxn>
                <a:cxn ang="0">
                  <a:pos x="210336" y="517863"/>
                </a:cxn>
                <a:cxn ang="0">
                  <a:pos x="210336" y="605605"/>
                </a:cxn>
                <a:cxn ang="0">
                  <a:pos x="176874" y="605605"/>
                </a:cxn>
                <a:cxn ang="0">
                  <a:pos x="176874" y="363198"/>
                </a:cxn>
                <a:cxn ang="0">
                  <a:pos x="210336" y="363198"/>
                </a:cxn>
                <a:cxn ang="0">
                  <a:pos x="210336" y="450940"/>
                </a:cxn>
                <a:cxn ang="0">
                  <a:pos x="254907" y="450940"/>
                </a:cxn>
                <a:cxn ang="0">
                  <a:pos x="275386" y="391045"/>
                </a:cxn>
                <a:cxn ang="0">
                  <a:pos x="431728" y="297205"/>
                </a:cxn>
                <a:cxn ang="0">
                  <a:pos x="431728" y="296274"/>
                </a:cxn>
                <a:cxn ang="0">
                  <a:pos x="438715" y="296274"/>
                </a:cxn>
                <a:cxn ang="0">
                  <a:pos x="591162" y="296274"/>
                </a:cxn>
                <a:cxn ang="0">
                  <a:pos x="791926" y="484401"/>
                </a:cxn>
                <a:cxn ang="0">
                  <a:pos x="687460" y="588868"/>
                </a:cxn>
                <a:cxn ang="0">
                  <a:pos x="441828" y="588868"/>
                </a:cxn>
                <a:cxn ang="0">
                  <a:pos x="337362" y="484401"/>
                </a:cxn>
                <a:cxn ang="0">
                  <a:pos x="441828" y="379935"/>
                </a:cxn>
                <a:cxn ang="0">
                  <a:pos x="687460" y="379935"/>
                </a:cxn>
                <a:cxn ang="0">
                  <a:pos x="791926" y="484401"/>
                </a:cxn>
                <a:cxn ang="0">
                  <a:pos x="886916" y="484403"/>
                </a:cxn>
                <a:cxn ang="0">
                  <a:pos x="484401" y="81883"/>
                </a:cxn>
                <a:cxn ang="0">
                  <a:pos x="81883" y="484403"/>
                </a:cxn>
                <a:cxn ang="0">
                  <a:pos x="484401" y="886920"/>
                </a:cxn>
                <a:cxn ang="0">
                  <a:pos x="886916" y="484403"/>
                </a:cxn>
                <a:cxn ang="0">
                  <a:pos x="968799" y="484403"/>
                </a:cxn>
                <a:cxn ang="0">
                  <a:pos x="484401" y="968803"/>
                </a:cxn>
                <a:cxn ang="0">
                  <a:pos x="0" y="484403"/>
                </a:cxn>
                <a:cxn ang="0">
                  <a:pos x="484401" y="0"/>
                </a:cxn>
                <a:cxn ang="0">
                  <a:pos x="968799" y="484403"/>
                </a:cxn>
              </a:cxnLst>
              <a:rect l="0" t="0" r="0" b="0"/>
              <a:pathLst>
                <a:path w="836083" h="836083">
                  <a:moveTo>
                    <a:pt x="510179" y="255686"/>
                  </a:moveTo>
                  <a:lnTo>
                    <a:pt x="510179" y="313441"/>
                  </a:lnTo>
                  <a:lnTo>
                    <a:pt x="378615" y="313441"/>
                  </a:lnTo>
                  <a:lnTo>
                    <a:pt x="378615" y="313600"/>
                  </a:lnTo>
                  <a:cubicBezTo>
                    <a:pt x="341141" y="313600"/>
                    <a:pt x="306539" y="333678"/>
                    <a:pt x="287942" y="366213"/>
                  </a:cubicBezTo>
                  <a:cubicBezTo>
                    <a:pt x="269345" y="398747"/>
                    <a:pt x="269605" y="438751"/>
                    <a:pt x="288622" y="471041"/>
                  </a:cubicBezTo>
                  <a:cubicBezTo>
                    <a:pt x="307641" y="503332"/>
                    <a:pt x="342500" y="522958"/>
                    <a:pt x="379971" y="522472"/>
                  </a:cubicBezTo>
                  <a:lnTo>
                    <a:pt x="379973" y="522641"/>
                  </a:lnTo>
                  <a:lnTo>
                    <a:pt x="510179" y="522641"/>
                  </a:lnTo>
                  <a:lnTo>
                    <a:pt x="510179" y="580396"/>
                  </a:lnTo>
                  <a:lnTo>
                    <a:pt x="372585" y="580396"/>
                  </a:lnTo>
                  <a:lnTo>
                    <a:pt x="372585" y="579406"/>
                  </a:lnTo>
                  <a:cubicBezTo>
                    <a:pt x="317441" y="578233"/>
                    <a:pt x="266895" y="548273"/>
                    <a:pt x="238719" y="500433"/>
                  </a:cubicBezTo>
                  <a:cubicBezTo>
                    <a:pt x="228869" y="483708"/>
                    <a:pt x="222257" y="465652"/>
                    <a:pt x="220092" y="446919"/>
                  </a:cubicBezTo>
                  <a:lnTo>
                    <a:pt x="181522" y="446919"/>
                  </a:lnTo>
                  <a:lnTo>
                    <a:pt x="181522" y="522641"/>
                  </a:lnTo>
                  <a:lnTo>
                    <a:pt x="152644" y="522641"/>
                  </a:lnTo>
                  <a:lnTo>
                    <a:pt x="152644" y="313442"/>
                  </a:lnTo>
                  <a:lnTo>
                    <a:pt x="181522" y="313442"/>
                  </a:lnTo>
                  <a:lnTo>
                    <a:pt x="181522" y="389164"/>
                  </a:lnTo>
                  <a:lnTo>
                    <a:pt x="219987" y="389164"/>
                  </a:lnTo>
                  <a:cubicBezTo>
                    <a:pt x="222128" y="371124"/>
                    <a:pt x="228386" y="353701"/>
                    <a:pt x="237661" y="337474"/>
                  </a:cubicBezTo>
                  <a:cubicBezTo>
                    <a:pt x="265566" y="288655"/>
                    <a:pt x="316652" y="257879"/>
                    <a:pt x="372585" y="256490"/>
                  </a:cubicBezTo>
                  <a:lnTo>
                    <a:pt x="372585" y="255686"/>
                  </a:lnTo>
                  <a:lnTo>
                    <a:pt x="378615" y="255686"/>
                  </a:lnTo>
                  <a:lnTo>
                    <a:pt x="510179" y="255686"/>
                  </a:lnTo>
                  <a:close/>
                  <a:moveTo>
                    <a:pt x="683440" y="418041"/>
                  </a:moveTo>
                  <a:cubicBezTo>
                    <a:pt x="683440" y="467832"/>
                    <a:pt x="643076" y="508196"/>
                    <a:pt x="593285" y="508196"/>
                  </a:cubicBezTo>
                  <a:lnTo>
                    <a:pt x="381302" y="508196"/>
                  </a:lnTo>
                  <a:cubicBezTo>
                    <a:pt x="331511" y="508196"/>
                    <a:pt x="291147" y="467832"/>
                    <a:pt x="291147" y="418041"/>
                  </a:cubicBezTo>
                  <a:cubicBezTo>
                    <a:pt x="291147" y="368250"/>
                    <a:pt x="331511" y="327886"/>
                    <a:pt x="381302" y="327886"/>
                  </a:cubicBezTo>
                  <a:lnTo>
                    <a:pt x="593285" y="327886"/>
                  </a:lnTo>
                  <a:cubicBezTo>
                    <a:pt x="643076" y="327886"/>
                    <a:pt x="683440" y="368250"/>
                    <a:pt x="683440" y="418041"/>
                  </a:cubicBezTo>
                  <a:close/>
                  <a:moveTo>
                    <a:pt x="765417" y="418042"/>
                  </a:moveTo>
                  <a:cubicBezTo>
                    <a:pt x="765417" y="226191"/>
                    <a:pt x="609892" y="70666"/>
                    <a:pt x="418042" y="70666"/>
                  </a:cubicBezTo>
                  <a:cubicBezTo>
                    <a:pt x="226191" y="70666"/>
                    <a:pt x="70666" y="226191"/>
                    <a:pt x="70666" y="418042"/>
                  </a:cubicBezTo>
                  <a:cubicBezTo>
                    <a:pt x="70666" y="609892"/>
                    <a:pt x="226191" y="765417"/>
                    <a:pt x="418042" y="765417"/>
                  </a:cubicBezTo>
                  <a:cubicBezTo>
                    <a:pt x="609892" y="765417"/>
                    <a:pt x="765417" y="609892"/>
                    <a:pt x="765417" y="418042"/>
                  </a:cubicBezTo>
                  <a:close/>
                  <a:moveTo>
                    <a:pt x="836083" y="418042"/>
                  </a:moveTo>
                  <a:cubicBezTo>
                    <a:pt x="836083" y="648920"/>
                    <a:pt x="648920" y="836083"/>
                    <a:pt x="418042" y="836083"/>
                  </a:cubicBezTo>
                  <a:cubicBezTo>
                    <a:pt x="187163" y="836083"/>
                    <a:pt x="0" y="648920"/>
                    <a:pt x="0" y="418042"/>
                  </a:cubicBezTo>
                  <a:cubicBezTo>
                    <a:pt x="0" y="187163"/>
                    <a:pt x="187163" y="0"/>
                    <a:pt x="418042" y="0"/>
                  </a:cubicBezTo>
                  <a:cubicBezTo>
                    <a:pt x="648920" y="0"/>
                    <a:pt x="836083" y="187163"/>
                    <a:pt x="836083" y="418042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118" name="组合 120" hidden="1"/>
          <p:cNvGrpSpPr/>
          <p:nvPr/>
        </p:nvGrpSpPr>
        <p:grpSpPr>
          <a:xfrm>
            <a:off x="3767138" y="4098925"/>
            <a:ext cx="914400" cy="914400"/>
            <a:chOff x="0" y="0"/>
            <a:chExt cx="1407810" cy="1407810"/>
          </a:xfrm>
        </p:grpSpPr>
        <p:sp>
          <p:nvSpPr>
            <p:cNvPr id="6165" name="圆角矩形 121"/>
            <p:cNvSpPr/>
            <p:nvPr/>
          </p:nvSpPr>
          <p:spPr>
            <a:xfrm>
              <a:off x="0" y="0"/>
              <a:ext cx="1407810" cy="1407810"/>
            </a:xfrm>
            <a:prstGeom prst="roundRect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sp useBgFill="1">
          <p:nvSpPr>
            <p:cNvPr id="6166" name="圆角矩形 68"/>
            <p:cNvSpPr/>
            <p:nvPr/>
          </p:nvSpPr>
          <p:spPr>
            <a:xfrm>
              <a:off x="156924" y="338722"/>
              <a:ext cx="1109202" cy="714250"/>
            </a:xfrm>
            <a:custGeom>
              <a:avLst/>
              <a:gdLst/>
              <a:ahLst/>
              <a:cxnLst>
                <a:cxn ang="0">
                  <a:pos x="372621" y="69472"/>
                </a:cxn>
                <a:cxn ang="0">
                  <a:pos x="603694" y="211706"/>
                </a:cxn>
                <a:cxn ang="0">
                  <a:pos x="703243" y="171990"/>
                </a:cxn>
                <a:cxn ang="0">
                  <a:pos x="852291" y="321039"/>
                </a:cxn>
                <a:cxn ang="0">
                  <a:pos x="849672" y="334018"/>
                </a:cxn>
                <a:cxn ang="0">
                  <a:pos x="968814" y="507349"/>
                </a:cxn>
                <a:cxn ang="0">
                  <a:pos x="782504" y="693660"/>
                </a:cxn>
                <a:cxn ang="0">
                  <a:pos x="186311" y="693660"/>
                </a:cxn>
                <a:cxn ang="0">
                  <a:pos x="0" y="507349"/>
                </a:cxn>
                <a:cxn ang="0">
                  <a:pos x="112421" y="336604"/>
                </a:cxn>
                <a:cxn ang="0">
                  <a:pos x="111786" y="330308"/>
                </a:cxn>
                <a:cxn ang="0">
                  <a:pos x="372621" y="69472"/>
                </a:cxn>
                <a:cxn ang="0">
                  <a:pos x="481033" y="0"/>
                </a:cxn>
                <a:cxn ang="0">
                  <a:pos x="712107" y="142235"/>
                </a:cxn>
                <a:cxn ang="0">
                  <a:pos x="811655" y="102519"/>
                </a:cxn>
                <a:cxn ang="0">
                  <a:pos x="960703" y="251567"/>
                </a:cxn>
                <a:cxn ang="0">
                  <a:pos x="958085" y="264546"/>
                </a:cxn>
                <a:cxn ang="0">
                  <a:pos x="1077226" y="437879"/>
                </a:cxn>
                <a:cxn ang="0">
                  <a:pos x="971468" y="604132"/>
                </a:cxn>
                <a:cxn ang="0">
                  <a:pos x="1006937" y="498564"/>
                </a:cxn>
                <a:cxn ang="0">
                  <a:pos x="882737" y="317877"/>
                </a:cxn>
                <a:cxn ang="0">
                  <a:pos x="885469" y="304346"/>
                </a:cxn>
                <a:cxn ang="0">
                  <a:pos x="730094" y="148972"/>
                </a:cxn>
                <a:cxn ang="0">
                  <a:pos x="626321" y="190372"/>
                </a:cxn>
                <a:cxn ang="0">
                  <a:pos x="385440" y="42101"/>
                </a:cxn>
                <a:cxn ang="0">
                  <a:pos x="331581" y="47531"/>
                </a:cxn>
                <a:cxn ang="0">
                  <a:pos x="481033" y="0"/>
                </a:cxn>
              </a:cxnLst>
              <a:rect l="0" t="0" r="0" b="0"/>
              <a:pathLst>
                <a:path w="1142127" h="735451">
                  <a:moveTo>
                    <a:pt x="395071" y="73657"/>
                  </a:moveTo>
                  <a:cubicBezTo>
                    <a:pt x="502346" y="73657"/>
                    <a:pt x="595355" y="134738"/>
                    <a:pt x="640066" y="224461"/>
                  </a:cubicBezTo>
                  <a:cubicBezTo>
                    <a:pt x="667298" y="197950"/>
                    <a:pt x="704634" y="182352"/>
                    <a:pt x="745612" y="182352"/>
                  </a:cubicBezTo>
                  <a:cubicBezTo>
                    <a:pt x="832889" y="182352"/>
                    <a:pt x="903640" y="253104"/>
                    <a:pt x="903640" y="340380"/>
                  </a:cubicBezTo>
                  <a:lnTo>
                    <a:pt x="900863" y="354142"/>
                  </a:lnTo>
                  <a:cubicBezTo>
                    <a:pt x="974852" y="382299"/>
                    <a:pt x="1027183" y="453997"/>
                    <a:pt x="1027183" y="537916"/>
                  </a:cubicBezTo>
                  <a:cubicBezTo>
                    <a:pt x="1027183" y="647011"/>
                    <a:pt x="938743" y="735451"/>
                    <a:pt x="829648" y="735451"/>
                  </a:cubicBezTo>
                  <a:lnTo>
                    <a:pt x="197535" y="735451"/>
                  </a:lnTo>
                  <a:cubicBezTo>
                    <a:pt x="88440" y="735451"/>
                    <a:pt x="0" y="647011"/>
                    <a:pt x="0" y="537916"/>
                  </a:cubicBezTo>
                  <a:cubicBezTo>
                    <a:pt x="0" y="456704"/>
                    <a:pt x="49008" y="386940"/>
                    <a:pt x="119194" y="356883"/>
                  </a:cubicBezTo>
                  <a:cubicBezTo>
                    <a:pt x="118547" y="354674"/>
                    <a:pt x="118521" y="352443"/>
                    <a:pt x="118521" y="350207"/>
                  </a:cubicBezTo>
                  <a:cubicBezTo>
                    <a:pt x="118521" y="197473"/>
                    <a:pt x="242337" y="73657"/>
                    <a:pt x="395071" y="73657"/>
                  </a:cubicBezTo>
                  <a:close/>
                  <a:moveTo>
                    <a:pt x="510015" y="0"/>
                  </a:moveTo>
                  <a:cubicBezTo>
                    <a:pt x="617290" y="0"/>
                    <a:pt x="710299" y="61081"/>
                    <a:pt x="755010" y="150804"/>
                  </a:cubicBezTo>
                  <a:cubicBezTo>
                    <a:pt x="782242" y="124293"/>
                    <a:pt x="819578" y="108695"/>
                    <a:pt x="860556" y="108695"/>
                  </a:cubicBezTo>
                  <a:cubicBezTo>
                    <a:pt x="947833" y="108695"/>
                    <a:pt x="1018584" y="179447"/>
                    <a:pt x="1018584" y="266723"/>
                  </a:cubicBezTo>
                  <a:lnTo>
                    <a:pt x="1015807" y="280485"/>
                  </a:lnTo>
                  <a:cubicBezTo>
                    <a:pt x="1089796" y="308642"/>
                    <a:pt x="1142127" y="380340"/>
                    <a:pt x="1142127" y="464259"/>
                  </a:cubicBezTo>
                  <a:cubicBezTo>
                    <a:pt x="1142127" y="542469"/>
                    <a:pt x="1096675" y="610063"/>
                    <a:pt x="1029998" y="640529"/>
                  </a:cubicBezTo>
                  <a:cubicBezTo>
                    <a:pt x="1054923" y="609992"/>
                    <a:pt x="1067603" y="570777"/>
                    <a:pt x="1067603" y="528601"/>
                  </a:cubicBezTo>
                  <a:cubicBezTo>
                    <a:pt x="1067603" y="441120"/>
                    <a:pt x="1013051" y="366379"/>
                    <a:pt x="935921" y="337028"/>
                  </a:cubicBezTo>
                  <a:lnTo>
                    <a:pt x="938817" y="322682"/>
                  </a:lnTo>
                  <a:cubicBezTo>
                    <a:pt x="938817" y="231701"/>
                    <a:pt x="865062" y="157947"/>
                    <a:pt x="774081" y="157947"/>
                  </a:cubicBezTo>
                  <a:cubicBezTo>
                    <a:pt x="731364" y="157947"/>
                    <a:pt x="692443" y="174206"/>
                    <a:pt x="664055" y="201842"/>
                  </a:cubicBezTo>
                  <a:cubicBezTo>
                    <a:pt x="617446" y="108311"/>
                    <a:pt x="520490" y="44638"/>
                    <a:pt x="408662" y="44638"/>
                  </a:cubicBezTo>
                  <a:lnTo>
                    <a:pt x="351558" y="50395"/>
                  </a:lnTo>
                  <a:cubicBezTo>
                    <a:pt x="396233" y="18509"/>
                    <a:pt x="450962" y="0"/>
                    <a:pt x="510015" y="0"/>
                  </a:cubicBezTo>
                  <a:close/>
                </a:path>
              </a:pathLst>
            </a:custGeom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4F1DFE7B-36C6-4ACB-A256-704C5D9E513B}"/>
              </a:ext>
            </a:extLst>
          </p:cNvPr>
          <p:cNvGrpSpPr/>
          <p:nvPr/>
        </p:nvGrpSpPr>
        <p:grpSpPr>
          <a:xfrm>
            <a:off x="2340031" y="1617733"/>
            <a:ext cx="4815117" cy="1983511"/>
            <a:chOff x="2566010" y="996209"/>
            <a:chExt cx="4815117" cy="1983511"/>
          </a:xfrm>
        </p:grpSpPr>
        <p:sp>
          <p:nvSpPr>
            <p:cNvPr id="4098" name="任意多边形 75"/>
            <p:cNvSpPr/>
            <p:nvPr/>
          </p:nvSpPr>
          <p:spPr>
            <a:xfrm rot="429592">
              <a:off x="2566010" y="2497120"/>
              <a:ext cx="3687763" cy="482600"/>
            </a:xfrm>
            <a:custGeom>
              <a:avLst/>
              <a:gdLst/>
              <a:ahLst/>
              <a:cxnLst>
                <a:cxn ang="0">
                  <a:pos x="0" y="306260"/>
                </a:cxn>
                <a:cxn ang="0">
                  <a:pos x="4065206" y="364458"/>
                </a:cxn>
                <a:cxn ang="0">
                  <a:pos x="7202996" y="39733"/>
                </a:cxn>
                <a:cxn ang="0">
                  <a:pos x="12116441" y="156623"/>
                </a:cxn>
                <a:cxn ang="0">
                  <a:pos x="12052783" y="17411"/>
                </a:cxn>
                <a:cxn ang="0">
                  <a:pos x="15235666" y="91368"/>
                </a:cxn>
                <a:cxn ang="0">
                  <a:pos x="16063217" y="43513"/>
                </a:cxn>
                <a:cxn ang="0">
                  <a:pos x="17145394" y="47863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E78EE4F1-FEC8-422B-9AB0-16896CA47CE7}"/>
                </a:ext>
              </a:extLst>
            </p:cNvPr>
            <p:cNvGrpSpPr/>
            <p:nvPr/>
          </p:nvGrpSpPr>
          <p:grpSpPr>
            <a:xfrm>
              <a:off x="2786902" y="996209"/>
              <a:ext cx="4594225" cy="1810473"/>
              <a:chOff x="2786902" y="996209"/>
              <a:chExt cx="4594225" cy="1810473"/>
            </a:xfrm>
          </p:grpSpPr>
          <p:grpSp>
            <p:nvGrpSpPr>
              <p:cNvPr id="4099" name="组合 80"/>
              <p:cNvGrpSpPr/>
              <p:nvPr/>
            </p:nvGrpSpPr>
            <p:grpSpPr>
              <a:xfrm>
                <a:off x="6260123" y="1457307"/>
                <a:ext cx="766762" cy="1349375"/>
                <a:chOff x="0" y="0"/>
                <a:chExt cx="1090612" cy="1921760"/>
              </a:xfrm>
            </p:grpSpPr>
            <p:sp>
              <p:nvSpPr>
                <p:cNvPr id="6147" name="任意多边形 81"/>
                <p:cNvSpPr/>
                <p:nvPr/>
              </p:nvSpPr>
              <p:spPr>
                <a:xfrm>
                  <a:off x="0" y="0"/>
                  <a:ext cx="1090612" cy="1921757"/>
                </a:xfrm>
                <a:custGeom>
                  <a:avLst/>
                  <a:gdLst/>
                  <a:ahLst/>
                  <a:cxnLst>
                    <a:cxn ang="0">
                      <a:pos x="0" y="1921757"/>
                    </a:cxn>
                    <a:cxn ang="0">
                      <a:pos x="42069" y="1142294"/>
                    </a:cxn>
                    <a:cxn ang="0">
                      <a:pos x="949325" y="10407"/>
                    </a:cxn>
                    <a:cxn ang="0">
                      <a:pos x="1090612" y="64382"/>
                    </a:cxn>
                    <a:cxn ang="0">
                      <a:pos x="715169" y="1424075"/>
                    </a:cxn>
                    <a:cxn ang="0">
                      <a:pos x="0" y="1921757"/>
                    </a:cxn>
                  </a:cxnLst>
                  <a:rect l="0" t="0" r="0" b="0"/>
                  <a:pathLst>
                    <a:path w="1090612" h="1921757">
                      <a:moveTo>
                        <a:pt x="0" y="1921757"/>
                      </a:moveTo>
                      <a:lnTo>
                        <a:pt x="42069" y="1142294"/>
                      </a:lnTo>
                      <a:lnTo>
                        <a:pt x="949325" y="10407"/>
                      </a:lnTo>
                      <a:cubicBezTo>
                        <a:pt x="987689" y="-14464"/>
                        <a:pt x="1087966" y="5909"/>
                        <a:pt x="1090612" y="64382"/>
                      </a:cubicBezTo>
                      <a:lnTo>
                        <a:pt x="715169" y="1424075"/>
                      </a:lnTo>
                      <a:lnTo>
                        <a:pt x="0" y="1921757"/>
                      </a:lnTo>
                      <a:close/>
                    </a:path>
                  </a:pathLst>
                </a:cu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48" name="任意多边形 82"/>
                <p:cNvSpPr/>
                <p:nvPr/>
              </p:nvSpPr>
              <p:spPr>
                <a:xfrm>
                  <a:off x="1" y="32"/>
                  <a:ext cx="1005285" cy="1921728"/>
                </a:xfrm>
                <a:custGeom>
                  <a:avLst/>
                  <a:gdLst/>
                  <a:ahLst/>
                  <a:cxnLst>
                    <a:cxn ang="0">
                      <a:pos x="987214" y="96"/>
                    </a:cxn>
                    <a:cxn ang="0">
                      <a:pos x="1005285" y="2451"/>
                    </a:cxn>
                    <a:cxn ang="0">
                      <a:pos x="329972" y="1141518"/>
                    </a:cxn>
                    <a:cxn ang="0">
                      <a:pos x="4355" y="1918699"/>
                    </a:cxn>
                    <a:cxn ang="0">
                      <a:pos x="0" y="1921729"/>
                    </a:cxn>
                    <a:cxn ang="0">
                      <a:pos x="42069" y="1142266"/>
                    </a:cxn>
                    <a:cxn ang="0">
                      <a:pos x="949325" y="10377"/>
                    </a:cxn>
                    <a:cxn ang="0">
                      <a:pos x="987214" y="96"/>
                    </a:cxn>
                  </a:cxnLst>
                  <a:rect l="0" t="0" r="0" b="0"/>
                  <a:pathLst>
                    <a:path w="1005285" h="1921727">
                      <a:moveTo>
                        <a:pt x="987214" y="96"/>
                      </a:moveTo>
                      <a:cubicBezTo>
                        <a:pt x="993131" y="-173"/>
                        <a:pt x="999267" y="-10"/>
                        <a:pt x="1005285" y="2451"/>
                      </a:cubicBezTo>
                      <a:lnTo>
                        <a:pt x="329972" y="1141516"/>
                      </a:lnTo>
                      <a:lnTo>
                        <a:pt x="4355" y="1918697"/>
                      </a:lnTo>
                      <a:lnTo>
                        <a:pt x="0" y="1921727"/>
                      </a:lnTo>
                      <a:lnTo>
                        <a:pt x="42069" y="1142264"/>
                      </a:lnTo>
                      <a:lnTo>
                        <a:pt x="949325" y="10377"/>
                      </a:lnTo>
                      <a:cubicBezTo>
                        <a:pt x="958916" y="4159"/>
                        <a:pt x="972377" y="769"/>
                        <a:pt x="987214" y="96"/>
                      </a:cubicBezTo>
                      <a:close/>
                    </a:path>
                  </a:pathLst>
                </a:custGeom>
                <a:solidFill>
                  <a:srgbClr val="FFFFFF">
                    <a:alpha val="45097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49" name="任意多边形 83"/>
                <p:cNvSpPr/>
                <p:nvPr/>
              </p:nvSpPr>
              <p:spPr>
                <a:xfrm>
                  <a:off x="0" y="16517"/>
                  <a:ext cx="1090612" cy="1905241"/>
                </a:xfrm>
                <a:custGeom>
                  <a:avLst/>
                  <a:gdLst/>
                  <a:ahLst/>
                  <a:cxnLst>
                    <a:cxn ang="0">
                      <a:pos x="1052277" y="0"/>
                    </a:cxn>
                    <a:cxn ang="0">
                      <a:pos x="1090612" y="47866"/>
                    </a:cxn>
                    <a:cxn ang="0">
                      <a:pos x="715169" y="1407559"/>
                    </a:cxn>
                    <a:cxn ang="0">
                      <a:pos x="0" y="1905241"/>
                    </a:cxn>
                    <a:cxn ang="0">
                      <a:pos x="206" y="1901420"/>
                    </a:cxn>
                    <a:cxn ang="0">
                      <a:pos x="569684" y="1285368"/>
                    </a:cxn>
                    <a:cxn ang="0">
                      <a:pos x="1052277" y="0"/>
                    </a:cxn>
                  </a:cxnLst>
                  <a:rect l="0" t="0" r="0" b="0"/>
                  <a:pathLst>
                    <a:path w="1090612" h="1905241">
                      <a:moveTo>
                        <a:pt x="1052277" y="0"/>
                      </a:moveTo>
                      <a:cubicBezTo>
                        <a:pt x="1074197" y="8591"/>
                        <a:pt x="1089597" y="25422"/>
                        <a:pt x="1090612" y="47866"/>
                      </a:cubicBezTo>
                      <a:lnTo>
                        <a:pt x="715169" y="1407559"/>
                      </a:lnTo>
                      <a:lnTo>
                        <a:pt x="0" y="1905241"/>
                      </a:lnTo>
                      <a:lnTo>
                        <a:pt x="206" y="1901420"/>
                      </a:lnTo>
                      <a:lnTo>
                        <a:pt x="569684" y="1285368"/>
                      </a:lnTo>
                      <a:lnTo>
                        <a:pt x="1052277" y="0"/>
                      </a:lnTo>
                      <a:close/>
                    </a:path>
                  </a:pathLst>
                </a:custGeom>
                <a:solidFill>
                  <a:srgbClr val="FFFFFF">
                    <a:alpha val="34117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0" name="任意多边形 84"/>
                <p:cNvSpPr/>
                <p:nvPr/>
              </p:nvSpPr>
              <p:spPr>
                <a:xfrm>
                  <a:off x="22551" y="1110518"/>
                  <a:ext cx="692373" cy="512951"/>
                </a:xfrm>
                <a:custGeom>
                  <a:avLst/>
                  <a:gdLst/>
                  <a:ahLst/>
                  <a:cxnLst>
                    <a:cxn ang="0">
                      <a:pos x="169707" y="181"/>
                    </a:cxn>
                    <a:cxn ang="0">
                      <a:pos x="284731" y="47116"/>
                    </a:cxn>
                    <a:cxn ang="0">
                      <a:pos x="531587" y="206660"/>
                    </a:cxn>
                    <a:cxn ang="0">
                      <a:pos x="692373" y="313730"/>
                    </a:cxn>
                    <a:cxn ang="0">
                      <a:pos x="406093" y="512951"/>
                    </a:cxn>
                    <a:cxn ang="0">
                      <a:pos x="0" y="393427"/>
                    </a:cxn>
                    <a:cxn ang="0">
                      <a:pos x="19519" y="31778"/>
                    </a:cxn>
                    <a:cxn ang="0">
                      <a:pos x="23471" y="26847"/>
                    </a:cxn>
                    <a:cxn ang="0">
                      <a:pos x="169707" y="181"/>
                    </a:cxn>
                  </a:cxnLst>
                  <a:rect l="0" t="0" r="0" b="0"/>
                  <a:pathLst>
                    <a:path w="692373" h="512951">
                      <a:moveTo>
                        <a:pt x="169707" y="181"/>
                      </a:moveTo>
                      <a:cubicBezTo>
                        <a:pt x="230140" y="2571"/>
                        <a:pt x="259761" y="28099"/>
                        <a:pt x="284731" y="47116"/>
                      </a:cubicBezTo>
                      <a:cubicBezTo>
                        <a:pt x="524443" y="-8711"/>
                        <a:pt x="522988" y="153611"/>
                        <a:pt x="531587" y="206660"/>
                      </a:cubicBezTo>
                      <a:cubicBezTo>
                        <a:pt x="615244" y="232011"/>
                        <a:pt x="677041" y="250804"/>
                        <a:pt x="692373" y="313730"/>
                      </a:cubicBezTo>
                      <a:lnTo>
                        <a:pt x="406093" y="512951"/>
                      </a:lnTo>
                      <a:cubicBezTo>
                        <a:pt x="349144" y="409957"/>
                        <a:pt x="154170" y="347565"/>
                        <a:pt x="0" y="393427"/>
                      </a:cubicBezTo>
                      <a:lnTo>
                        <a:pt x="19519" y="31778"/>
                      </a:lnTo>
                      <a:lnTo>
                        <a:pt x="23471" y="26847"/>
                      </a:lnTo>
                      <a:cubicBezTo>
                        <a:pt x="86810" y="5539"/>
                        <a:pt x="133722" y="-1243"/>
                        <a:pt x="169707" y="181"/>
                      </a:cubicBezTo>
                      <a:close/>
                    </a:path>
                  </a:pathLst>
                </a:custGeom>
                <a:solidFill>
                  <a:srgbClr val="A5A5A5">
                    <a:alpha val="18039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1" name="任意多边形 85"/>
                <p:cNvSpPr/>
                <p:nvPr/>
              </p:nvSpPr>
              <p:spPr>
                <a:xfrm>
                  <a:off x="1" y="1472886"/>
                  <a:ext cx="428643" cy="448873"/>
                </a:xfrm>
                <a:custGeom>
                  <a:avLst/>
                  <a:gdLst/>
                  <a:ahLst/>
                  <a:cxnLst>
                    <a:cxn ang="0">
                      <a:pos x="22550" y="31059"/>
                    </a:cxn>
                    <a:cxn ang="0">
                      <a:pos x="428643" y="150583"/>
                    </a:cxn>
                    <a:cxn ang="0">
                      <a:pos x="0" y="448873"/>
                    </a:cxn>
                    <a:cxn ang="0">
                      <a:pos x="22550" y="31059"/>
                    </a:cxn>
                  </a:cxnLst>
                  <a:rect l="0" t="0" r="0" b="0"/>
                  <a:pathLst>
                    <a:path w="428643" h="448873">
                      <a:moveTo>
                        <a:pt x="22550" y="31059"/>
                      </a:moveTo>
                      <a:cubicBezTo>
                        <a:pt x="129709" y="-42469"/>
                        <a:pt x="403826" y="21416"/>
                        <a:pt x="428643" y="150583"/>
                      </a:cubicBezTo>
                      <a:lnTo>
                        <a:pt x="0" y="448873"/>
                      </a:lnTo>
                      <a:lnTo>
                        <a:pt x="22550" y="31059"/>
                      </a:lnTo>
                      <a:close/>
                    </a:path>
                  </a:pathLst>
                </a:cu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2" name="任意多边形 86"/>
                <p:cNvSpPr/>
                <p:nvPr/>
              </p:nvSpPr>
              <p:spPr>
                <a:xfrm>
                  <a:off x="9872" y="1492367"/>
                  <a:ext cx="166688" cy="411973"/>
                </a:xfrm>
                <a:custGeom>
                  <a:avLst/>
                  <a:gdLst/>
                  <a:ahLst/>
                  <a:cxnLst>
                    <a:cxn ang="0">
                      <a:pos x="23813" y="23828"/>
                    </a:cxn>
                    <a:cxn ang="0">
                      <a:pos x="166688" y="11923"/>
                    </a:cxn>
                    <a:cxn ang="0">
                      <a:pos x="0" y="411973"/>
                    </a:cxn>
                    <a:cxn ang="0">
                      <a:pos x="23813" y="23828"/>
                    </a:cxn>
                  </a:cxnLst>
                  <a:rect l="0" t="0" r="0" b="0"/>
                  <a:pathLst>
                    <a:path w="166688" h="411973">
                      <a:moveTo>
                        <a:pt x="23813" y="23828"/>
                      </a:moveTo>
                      <a:cubicBezTo>
                        <a:pt x="64294" y="5573"/>
                        <a:pt x="111920" y="-12684"/>
                        <a:pt x="166688" y="11923"/>
                      </a:cubicBezTo>
                      <a:lnTo>
                        <a:pt x="0" y="411973"/>
                      </a:lnTo>
                      <a:lnTo>
                        <a:pt x="23813" y="23828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6153" name="任意多边形 87"/>
                <p:cNvSpPr/>
                <p:nvPr/>
              </p:nvSpPr>
              <p:spPr>
                <a:xfrm>
                  <a:off x="852191" y="85899"/>
                  <a:ext cx="215479" cy="101559"/>
                </a:xfrm>
                <a:custGeom>
                  <a:avLst/>
                  <a:gdLst/>
                  <a:ahLst/>
                  <a:cxnLst>
                    <a:cxn ang="0">
                      <a:pos x="84776" y="21"/>
                    </a:cxn>
                    <a:cxn ang="0">
                      <a:pos x="215479" y="55807"/>
                    </a:cxn>
                    <a:cxn ang="0">
                      <a:pos x="202845" y="101559"/>
                    </a:cxn>
                    <a:cxn ang="0">
                      <a:pos x="0" y="43707"/>
                    </a:cxn>
                    <a:cxn ang="0">
                      <a:pos x="30377" y="5809"/>
                    </a:cxn>
                    <a:cxn ang="0">
                      <a:pos x="84776" y="21"/>
                    </a:cxn>
                  </a:cxnLst>
                  <a:rect l="0" t="0" r="0" b="0"/>
                  <a:pathLst>
                    <a:path w="215479" h="101559">
                      <a:moveTo>
                        <a:pt x="84776" y="21"/>
                      </a:moveTo>
                      <a:cubicBezTo>
                        <a:pt x="143488" y="821"/>
                        <a:pt x="187470" y="23533"/>
                        <a:pt x="215479" y="55807"/>
                      </a:cubicBezTo>
                      <a:lnTo>
                        <a:pt x="202845" y="101559"/>
                      </a:lnTo>
                      <a:cubicBezTo>
                        <a:pt x="172785" y="50789"/>
                        <a:pt x="105354" y="20400"/>
                        <a:pt x="0" y="43707"/>
                      </a:cubicBezTo>
                      <a:lnTo>
                        <a:pt x="30377" y="5809"/>
                      </a:lnTo>
                      <a:cubicBezTo>
                        <a:pt x="49651" y="1385"/>
                        <a:pt x="67827" y="-210"/>
                        <a:pt x="84776" y="21"/>
                      </a:cubicBezTo>
                      <a:close/>
                    </a:path>
                  </a:pathLst>
                </a:custGeom>
                <a:solidFill>
                  <a:srgbClr val="FFFFFF">
                    <a:alpha val="50195"/>
                  </a:srgbClr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4108" name="TextBox 89"/>
              <p:cNvSpPr/>
              <p:nvPr/>
            </p:nvSpPr>
            <p:spPr>
              <a:xfrm>
                <a:off x="4552718" y="1936392"/>
                <a:ext cx="2822575" cy="36830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en-US" altLang="zh-CN" dirty="0">
                    <a:solidFill>
                      <a:srgbClr val="FFFFFF"/>
                    </a:solidFill>
                    <a:latin typeface="幼圆" panose="02010509060101010101" pitchFamily="49" charset="-122"/>
                    <a:ea typeface="幼圆" panose="02010509060101010101" pitchFamily="49" charset="-122"/>
                    <a:sym typeface="微软雅黑" panose="020B0503020204020204" pitchFamily="34" charset="-122"/>
                  </a:rPr>
                  <a:t>SAVER</a:t>
                </a:r>
                <a:r>
                  <a:rPr lang="zh-CN" altLang="en-US" dirty="0">
                    <a:solidFill>
                      <a:srgbClr val="FFFFFF"/>
                    </a:solidFill>
                    <a:latin typeface="幼圆" panose="02010509060101010101" pitchFamily="49" charset="-122"/>
                    <a:ea typeface="幼圆" panose="02010509060101010101" pitchFamily="49" charset="-122"/>
                    <a:sym typeface="微软雅黑" panose="020B0503020204020204" pitchFamily="34" charset="-122"/>
                  </a:rPr>
                  <a:t>制作组</a:t>
                </a:r>
              </a:p>
            </p:txBody>
          </p:sp>
          <p:sp>
            <p:nvSpPr>
              <p:cNvPr id="6167" name="文本框 1"/>
              <p:cNvSpPr txBox="1"/>
              <p:nvPr/>
            </p:nvSpPr>
            <p:spPr>
              <a:xfrm>
                <a:off x="2786902" y="996209"/>
                <a:ext cx="4594225" cy="11079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6600" dirty="0">
                    <a:latin typeface="Ink Free" panose="03080402000500000000" charset="0"/>
                    <a:ea typeface="华文中宋" panose="02010600040101010101" charset="-122"/>
                  </a:rPr>
                  <a:t>SAVE</a:t>
                </a:r>
                <a:endParaRPr lang="en-US" altLang="zh-CN" sz="6600" dirty="0">
                  <a:latin typeface="幼圆" panose="02010509060101010101" pitchFamily="49" charset="-122"/>
                  <a:ea typeface="幼圆" panose="02010509060101010101" pitchFamily="49" charset="-122"/>
                </a:endParaRP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900"/>
                            </p:stCondLst>
                            <p:childTnLst>
                              <p:par>
                                <p:cTn id="2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23" dur="500" tmFilter="0, 0; .2, .5; .8, .5; 1, 0"/>
                                        <p:tgtEl>
                                          <p:spTgt spid="41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41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27" dur="500" tmFilter="0, 0; .2, .5; .8, .5; 1, 0"/>
                                        <p:tgtEl>
                                          <p:spTgt spid="41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41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900"/>
                            </p:stCondLst>
                            <p:childTnLst>
                              <p:par>
                                <p:cTn id="3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31" dur="500" tmFilter="0, 0; .2, .5; .8, .5; 1, 0"/>
                                        <p:tgtEl>
                                          <p:spTgt spid="41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41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400"/>
                            </p:stCondLst>
                            <p:childTnLst>
                              <p:par>
                                <p:cTn id="3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filter="fade">
                                      <p:cBhvr>
                                        <p:cTn id="35" dur="500" tmFilter="0, 0; .2, .5; .8, .5; 1, 0"/>
                                        <p:tgtEl>
                                          <p:spTgt spid="410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410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关卡界面</a:t>
            </a:r>
          </a:p>
        </p:txBody>
      </p:sp>
      <p:pic>
        <p:nvPicPr>
          <p:cNvPr id="28" name="图片 1">
            <a:extLst>
              <a:ext uri="{FF2B5EF4-FFF2-40B4-BE49-F238E27FC236}">
                <a16:creationId xmlns:a16="http://schemas.microsoft.com/office/drawing/2014/main" id="{38394984-8485-4921-9247-D4CB5404C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136" y="1917022"/>
            <a:ext cx="5086948" cy="38163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642941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6D5C0BFC-1843-47BC-BAF1-8B7FE0792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35" y="1917591"/>
            <a:ext cx="5086948" cy="3815211"/>
          </a:xfrm>
          <a:prstGeom prst="rect">
            <a:avLst/>
          </a:prstGeom>
        </p:spPr>
      </p:pic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背包系统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439214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6D5C0BFC-1843-47BC-BAF1-8B7FE07924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35" y="1917591"/>
            <a:ext cx="5086948" cy="3815211"/>
          </a:xfrm>
          <a:prstGeom prst="rect">
            <a:avLst/>
          </a:prstGeom>
        </p:spPr>
      </p:pic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开始界面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7588526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组合 10">
            <a:extLst>
              <a:ext uri="{FF2B5EF4-FFF2-40B4-BE49-F238E27FC236}">
                <a16:creationId xmlns:a16="http://schemas.microsoft.com/office/drawing/2014/main" id="{B7D99439-5836-4CCF-A0E1-A1B5F94D0687}"/>
              </a:ext>
            </a:extLst>
          </p:cNvPr>
          <p:cNvGrpSpPr/>
          <p:nvPr/>
        </p:nvGrpSpPr>
        <p:grpSpPr>
          <a:xfrm>
            <a:off x="1187450" y="3285002"/>
            <a:ext cx="6769100" cy="1584325"/>
            <a:chOff x="0" y="0"/>
            <a:chExt cx="6768752" cy="1584176"/>
          </a:xfrm>
        </p:grpSpPr>
        <p:sp>
          <p:nvSpPr>
            <p:cNvPr id="47" name="直接连接符 11">
              <a:extLst>
                <a:ext uri="{FF2B5EF4-FFF2-40B4-BE49-F238E27FC236}">
                  <a16:creationId xmlns:a16="http://schemas.microsoft.com/office/drawing/2014/main" id="{A59DA2CA-9019-4329-B94F-CBCE0DE60749}"/>
                </a:ext>
              </a:extLst>
            </p:cNvPr>
            <p:cNvSpPr/>
            <p:nvPr/>
          </p:nvSpPr>
          <p:spPr>
            <a:xfrm>
              <a:off x="0" y="0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  <p:sp>
          <p:nvSpPr>
            <p:cNvPr id="48" name="直接连接符 12">
              <a:extLst>
                <a:ext uri="{FF2B5EF4-FFF2-40B4-BE49-F238E27FC236}">
                  <a16:creationId xmlns:a16="http://schemas.microsoft.com/office/drawing/2014/main" id="{5CFFC6DF-4A11-46EB-B018-369A0D3BE9DF}"/>
                </a:ext>
              </a:extLst>
            </p:cNvPr>
            <p:cNvSpPr/>
            <p:nvPr/>
          </p:nvSpPr>
          <p:spPr>
            <a:xfrm>
              <a:off x="0" y="1584176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</p:grpSp>
      <p:sp>
        <p:nvSpPr>
          <p:cNvPr id="15384" name="TextBox 9"/>
          <p:cNvSpPr/>
          <p:nvPr/>
        </p:nvSpPr>
        <p:spPr>
          <a:xfrm>
            <a:off x="1259681" y="2571456"/>
            <a:ext cx="66246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SAVE</a:t>
            </a:r>
            <a:r>
              <a:rPr lang="zh-CN" altLang="en-US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（救赎）三大特色</a:t>
            </a:r>
          </a:p>
        </p:txBody>
      </p:sp>
      <p:sp>
        <p:nvSpPr>
          <p:cNvPr id="15388" name="TextBox 13"/>
          <p:cNvSpPr/>
          <p:nvPr/>
        </p:nvSpPr>
        <p:spPr>
          <a:xfrm>
            <a:off x="3708400" y="3762081"/>
            <a:ext cx="1727200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玩法</a:t>
            </a:r>
          </a:p>
        </p:txBody>
      </p:sp>
      <p:sp>
        <p:nvSpPr>
          <p:cNvPr id="15389" name="直接连接符 14"/>
          <p:cNvSpPr/>
          <p:nvPr/>
        </p:nvSpPr>
        <p:spPr>
          <a:xfrm>
            <a:off x="3419475" y="3451807"/>
            <a:ext cx="1588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0" name="直接连接符 15"/>
          <p:cNvSpPr/>
          <p:nvPr/>
        </p:nvSpPr>
        <p:spPr>
          <a:xfrm>
            <a:off x="5724525" y="3451807"/>
            <a:ext cx="0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1" name="TextBox 16"/>
          <p:cNvSpPr/>
          <p:nvPr/>
        </p:nvSpPr>
        <p:spPr>
          <a:xfrm>
            <a:off x="1403350" y="3762081"/>
            <a:ext cx="1765300" cy="644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画风</a:t>
            </a:r>
            <a:endParaRPr lang="en-US" altLang="zh-CN" sz="36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392" name="TextBox 17"/>
          <p:cNvSpPr/>
          <p:nvPr/>
        </p:nvSpPr>
        <p:spPr>
          <a:xfrm>
            <a:off x="6011863" y="3762081"/>
            <a:ext cx="17287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主题</a:t>
            </a:r>
          </a:p>
        </p:txBody>
      </p:sp>
      <p:sp>
        <p:nvSpPr>
          <p:cNvPr id="15393" name="TextBox 18" hidden="1"/>
          <p:cNvSpPr/>
          <p:nvPr/>
        </p:nvSpPr>
        <p:spPr>
          <a:xfrm>
            <a:off x="2051050" y="4786313"/>
            <a:ext cx="50419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E91DA5E-5F85-4480-B2BE-6AB9D6C3F59A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32" name="TextBox 3">
              <a:extLst>
                <a:ext uri="{FF2B5EF4-FFF2-40B4-BE49-F238E27FC236}">
                  <a16:creationId xmlns:a16="http://schemas.microsoft.com/office/drawing/2014/main" id="{DC4FDF7A-1C94-44AD-A796-8205178812DF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游戏特色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19">
              <a:extLst>
                <a:ext uri="{FF2B5EF4-FFF2-40B4-BE49-F238E27FC236}">
                  <a16:creationId xmlns:a16="http://schemas.microsoft.com/office/drawing/2014/main" id="{1402535D-E814-4640-9A0F-D87A7034C6B5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34" name="任意多边形 67">
              <a:extLst>
                <a:ext uri="{FF2B5EF4-FFF2-40B4-BE49-F238E27FC236}">
                  <a16:creationId xmlns:a16="http://schemas.microsoft.com/office/drawing/2014/main" id="{E0FD1939-68A4-431C-A996-327029898992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5" name="组合 68">
              <a:extLst>
                <a:ext uri="{FF2B5EF4-FFF2-40B4-BE49-F238E27FC236}">
                  <a16:creationId xmlns:a16="http://schemas.microsoft.com/office/drawing/2014/main" id="{E8869213-3CA9-4740-8E2F-722AD5B72CC4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3A3C9731-9AB1-4841-9153-74190ABE46C5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8FC00F2-F82F-4B13-8B50-0ABE679DDC00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734F670D-7BF7-4721-A770-1C01FB03F435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69FACD99-E696-4020-9B16-CB197943A743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53A20FD-860A-4B11-9E89-9865DA0EE8E9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任意多边形 74">
                <a:extLst>
                  <a:ext uri="{FF2B5EF4-FFF2-40B4-BE49-F238E27FC236}">
                    <a16:creationId xmlns:a16="http://schemas.microsoft.com/office/drawing/2014/main" id="{EE637A60-A669-4BF0-822D-66C2867A5205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任意多边形 75">
                <a:extLst>
                  <a:ext uri="{FF2B5EF4-FFF2-40B4-BE49-F238E27FC236}">
                    <a16:creationId xmlns:a16="http://schemas.microsoft.com/office/drawing/2014/main" id="{25FDC935-909E-42DC-A681-B2E9520F158D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EEC0087D-B949-4167-B55F-8F6D94CD0B4D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37" name="梯形 21">
                <a:extLst>
                  <a:ext uri="{FF2B5EF4-FFF2-40B4-BE49-F238E27FC236}">
                    <a16:creationId xmlns:a16="http://schemas.microsoft.com/office/drawing/2014/main" id="{B9636819-B8D7-4F08-AAB2-BA90061B1654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38" name="文本框 2">
                <a:extLst>
                  <a:ext uri="{FF2B5EF4-FFF2-40B4-BE49-F238E27FC236}">
                    <a16:creationId xmlns:a16="http://schemas.microsoft.com/office/drawing/2014/main" id="{FA15D779-FE4A-4D4D-886C-427CFB671F9D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"/>
                            </p:stCondLst>
                            <p:childTnLst>
                              <p:par>
                                <p:cTn id="2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300"/>
                            </p:stCondLst>
                            <p:childTnLst>
                              <p:par>
                                <p:cTn id="3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4" grpId="0" bldLvl="0"/>
      <p:bldP spid="15388" grpId="0" bldLvl="0"/>
      <p:bldP spid="15391" grpId="0" bldLvl="0"/>
      <p:bldP spid="15392" grpId="0" bldLvl="0"/>
      <p:bldP spid="15393" grpId="0" bldLvl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1941262" y="3573781"/>
            <a:ext cx="4425950" cy="579437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1268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69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/>
          <p:cNvSpPr/>
          <p:nvPr/>
        </p:nvSpPr>
        <p:spPr>
          <a:xfrm>
            <a:off x="1156355" y="2959914"/>
            <a:ext cx="5886450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3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探索，收集，剧情</a:t>
            </a:r>
          </a:p>
        </p:txBody>
      </p:sp>
      <p:grpSp>
        <p:nvGrpSpPr>
          <p:cNvPr id="36872" name="组合 52"/>
          <p:cNvGrpSpPr/>
          <p:nvPr/>
        </p:nvGrpSpPr>
        <p:grpSpPr>
          <a:xfrm>
            <a:off x="6371975" y="2412001"/>
            <a:ext cx="863395" cy="1522142"/>
            <a:chOff x="0" y="0"/>
            <a:chExt cx="1090612" cy="1921760"/>
          </a:xfrm>
        </p:grpSpPr>
        <p:sp>
          <p:nvSpPr>
            <p:cNvPr id="11272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3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4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5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6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7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1278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" name="TextBox 51"/>
          <p:cNvSpPr/>
          <p:nvPr/>
        </p:nvSpPr>
        <p:spPr>
          <a:xfrm>
            <a:off x="0" y="837036"/>
            <a:ext cx="2570162" cy="70788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玩法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2084 -0.17037 C -0.51233 -0.16551 -0.50573 -0.16019 -0.49809 -0.15139 C -0.49757 -0.15069 -0.48941 -0.14769 -0.48872 -0.14722 C -0.48195 -0.14398 -0.47604 -0.13843 -0.46962 -0.13426 C -0.46268 -0.12963 -0.45417 -0.1294 -0.44705 -0.12824 C -0.43038 -0.12199 -0.41528 -0.12477 -0.39827 -0.12593 C -0.38854 -0.13194 -0.40243 -0.12384 -0.38872 -0.13032 C -0.38629 -0.13148 -0.3816 -0.13426 -0.3816 -0.13403 C -0.37222 -0.14583 -0.36268 -0.15833 -0.35174 -0.16389 C -0.3474 -0.16921 -0.33611 -0.17755 -0.33038 -0.18079 C -0.31927 -0.19514 -0.32604 -0.18912 -0.31841 -0.19352 C -0.31597 -0.19468 -0.31372 -0.1963 -0.31129 -0.19792 C -0.31007 -0.19838 -0.30782 -0.2 -0.30782 -0.19977 C -0.29532 -0.19884 -0.28924 -0.20023 -0.27917 -0.1956 C -0.27049 -0.19167 -0.26268 -0.18403 -0.25417 -0.18079 C -0.24861 -0.17477 -0.2415 -0.17315 -0.23507 -0.17037 C -0.22986 -0.16389 -0.2257 -0.16065 -0.21962 -0.15787 C -0.21476 -0.15093 -0.2125 -0.14954 -0.2066 -0.14722 C -0.19913 -0.13843 -0.18472 -0.13588 -0.17552 -0.13032 C -0.17084 -0.13102 -0.1658 -0.13009 -0.16129 -0.13241 C -0.16007 -0.1331 -0.16007 -0.13657 -0.16007 -0.13866 C -0.16007 -0.15255 -0.16216 -0.16273 -0.16841 -0.17037 C -0.17136 -0.17847 -0.17396 -0.17685 -0.17674 -0.18519 C -0.16441 -0.19282 -0.16979 -0.19051 -0.14341 -0.18519 C -0.14063 -0.18449 -0.13872 -0.17963 -0.13629 -0.17685 C -0.13264 -0.17245 -0.12552 -0.16412 -0.12205 -0.16204 C -0.10868 -0.15417 -0.09514 -0.14491 -0.0816 -0.13866 C -0.07639 -0.13657 -0.07118 -0.13519 -0.06615 -0.13241 C -0.05729 -0.13426 -0.05764 -0.13657 -0.05052 -0.14074 C -0.04271 -0.15069 -0.04618 -0.14815 -0.02917 -0.14306 C -0.02657 -0.14213 -0.02205 -0.13657 -0.02205 -0.13611 " pathEditMode="relative" rAng="0" ptsTypes="AAAAAAAAAAAAAAAAAAAAAAAAAAAAAAA">
                                      <p:cBhvr>
                                        <p:cTn id="16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" y="81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9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3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  <p:bldP spid="2" grpId="0" bldLvl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2177375" y="5239963"/>
            <a:ext cx="4425950" cy="579437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2292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3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grpSp>
        <p:nvGrpSpPr>
          <p:cNvPr id="36872" name="组合 52"/>
          <p:cNvGrpSpPr/>
          <p:nvPr/>
        </p:nvGrpSpPr>
        <p:grpSpPr>
          <a:xfrm>
            <a:off x="7199562" y="3460041"/>
            <a:ext cx="1131887" cy="1995488"/>
            <a:chOff x="0" y="0"/>
            <a:chExt cx="1090612" cy="1921760"/>
          </a:xfrm>
        </p:grpSpPr>
        <p:sp>
          <p:nvSpPr>
            <p:cNvPr id="12296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7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8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299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0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1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02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5" name="组合 22"/>
          <p:cNvGrpSpPr/>
          <p:nvPr/>
        </p:nvGrpSpPr>
        <p:grpSpPr>
          <a:xfrm>
            <a:off x="1551193" y="2008005"/>
            <a:ext cx="795020" cy="624205"/>
            <a:chOff x="3654425" y="5092500"/>
            <a:chExt cx="1859697" cy="1461132"/>
          </a:xfrm>
          <a:solidFill>
            <a:schemeClr val="tx1"/>
          </a:solidFill>
        </p:grpSpPr>
        <p:sp>
          <p:nvSpPr>
            <p:cNvPr id="17" name="Freeform 12"/>
            <p:cNvSpPr>
              <a:spLocks noEditPoints="1"/>
            </p:cNvSpPr>
            <p:nvPr/>
          </p:nvSpPr>
          <p:spPr bwMode="auto">
            <a:xfrm>
              <a:off x="3654425" y="5092500"/>
              <a:ext cx="1859697" cy="1461132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3"/>
            <p:cNvSpPr/>
            <p:nvPr/>
          </p:nvSpPr>
          <p:spPr bwMode="auto">
            <a:xfrm>
              <a:off x="3829050" y="5399087"/>
              <a:ext cx="627055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4"/>
            <p:cNvSpPr/>
            <p:nvPr/>
          </p:nvSpPr>
          <p:spPr bwMode="auto">
            <a:xfrm>
              <a:off x="3829050" y="5678488"/>
              <a:ext cx="627055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5"/>
            <p:cNvSpPr/>
            <p:nvPr/>
          </p:nvSpPr>
          <p:spPr bwMode="auto">
            <a:xfrm>
              <a:off x="3829050" y="5957887"/>
              <a:ext cx="627055" cy="15398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6"/>
            <p:cNvSpPr/>
            <p:nvPr/>
          </p:nvSpPr>
          <p:spPr bwMode="auto">
            <a:xfrm>
              <a:off x="4713289" y="5437188"/>
              <a:ext cx="627043" cy="152399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7"/>
            <p:cNvSpPr/>
            <p:nvPr/>
          </p:nvSpPr>
          <p:spPr bwMode="auto">
            <a:xfrm>
              <a:off x="4713290" y="5716587"/>
              <a:ext cx="627010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8"/>
            <p:cNvSpPr/>
            <p:nvPr/>
          </p:nvSpPr>
          <p:spPr bwMode="auto">
            <a:xfrm>
              <a:off x="4713289" y="5997575"/>
              <a:ext cx="626922" cy="152399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0" name="文本框 8"/>
          <p:cNvSpPr txBox="1"/>
          <p:nvPr/>
        </p:nvSpPr>
        <p:spPr>
          <a:xfrm>
            <a:off x="2618458" y="1987232"/>
            <a:ext cx="616204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endParaRPr lang="zh-CN" altLang="en-US" sz="14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31" name="组合 22"/>
          <p:cNvGrpSpPr/>
          <p:nvPr/>
        </p:nvGrpSpPr>
        <p:grpSpPr>
          <a:xfrm>
            <a:off x="1551193" y="3228423"/>
            <a:ext cx="795020" cy="624205"/>
            <a:chOff x="3654425" y="5089525"/>
            <a:chExt cx="1860550" cy="1460500"/>
          </a:xfrm>
          <a:solidFill>
            <a:schemeClr val="tx1"/>
          </a:solidFill>
        </p:grpSpPr>
        <p:sp>
          <p:nvSpPr>
            <p:cNvPr id="32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9" name="文本框 8"/>
          <p:cNvSpPr txBox="1"/>
          <p:nvPr/>
        </p:nvSpPr>
        <p:spPr>
          <a:xfrm>
            <a:off x="2608298" y="3104832"/>
            <a:ext cx="616204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endParaRPr lang="zh-CN" altLang="en-US" sz="1400" dirty="0">
              <a:solidFill>
                <a:srgbClr val="000000"/>
              </a:solidFill>
              <a:latin typeface="+mn-ea"/>
            </a:endParaRPr>
          </a:p>
        </p:txBody>
      </p:sp>
      <p:grpSp>
        <p:nvGrpSpPr>
          <p:cNvPr id="40" name="组合 22"/>
          <p:cNvGrpSpPr/>
          <p:nvPr/>
        </p:nvGrpSpPr>
        <p:grpSpPr>
          <a:xfrm>
            <a:off x="1548042" y="4381108"/>
            <a:ext cx="795020" cy="624205"/>
            <a:chOff x="3654425" y="5089525"/>
            <a:chExt cx="1860550" cy="1460500"/>
          </a:xfrm>
          <a:solidFill>
            <a:schemeClr val="tx1"/>
          </a:solidFill>
        </p:grpSpPr>
        <p:sp>
          <p:nvSpPr>
            <p:cNvPr id="41" name="Freeform 12"/>
            <p:cNvSpPr>
              <a:spLocks noEditPoints="1"/>
            </p:cNvSpPr>
            <p:nvPr/>
          </p:nvSpPr>
          <p:spPr bwMode="auto">
            <a:xfrm>
              <a:off x="3654425" y="5089525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9" name="文本框 48"/>
          <p:cNvSpPr txBox="1"/>
          <p:nvPr/>
        </p:nvSpPr>
        <p:spPr>
          <a:xfrm>
            <a:off x="2949611" y="1766705"/>
            <a:ext cx="41859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自我感知的恢复  </a:t>
            </a:r>
            <a:r>
              <a:rPr lang="zh-CN" altLang="en-US" sz="1600" dirty="0">
                <a:solidFill>
                  <a:schemeClr val="accent5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在游戏中，主角一路的救赎之旅，逐渐恢复了自己的视觉，听觉，嗅觉，触觉。最终成功醒来，能够感受这世界的美好。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2949611" y="3233503"/>
            <a:ext cx="4185920" cy="614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社会意识的觉醒</a:t>
            </a:r>
            <a:r>
              <a:rPr lang="zh-CN" altLang="en-US" sz="1600" dirty="0">
                <a:solidFill>
                  <a:schemeClr val="accent5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主角一路上遇到的人，与他们之间的交流，都是社会意识的反映。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2906539" y="4262998"/>
            <a:ext cx="4185920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心灵迷失的救赎。</a:t>
            </a:r>
            <a:r>
              <a:rPr lang="zh-CN" altLang="en-US" sz="1600" dirty="0">
                <a:solidFill>
                  <a:schemeClr val="accent5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主角从不知道追寻什么，不知道生活的意义，到最后明白生活的意义在于它本身。</a:t>
            </a:r>
          </a:p>
        </p:txBody>
      </p:sp>
      <p:sp>
        <p:nvSpPr>
          <p:cNvPr id="53" name="TextBox 51">
            <a:extLst>
              <a:ext uri="{FF2B5EF4-FFF2-40B4-BE49-F238E27FC236}">
                <a16:creationId xmlns:a16="http://schemas.microsoft.com/office/drawing/2014/main" id="{15FED9C2-1FDB-478C-9855-7640AA0E406D}"/>
              </a:ext>
            </a:extLst>
          </p:cNvPr>
          <p:cNvSpPr/>
          <p:nvPr/>
        </p:nvSpPr>
        <p:spPr>
          <a:xfrm>
            <a:off x="0" y="837036"/>
            <a:ext cx="2570162" cy="70788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主题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Par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3524 -0.53218 C -0.52673 -0.52731 -0.52014 -0.52199 -0.51267 -0.51296 C -0.51215 -0.5125 -0.50382 -0.50926 -0.50312 -0.50903 C -0.49635 -0.50556 -0.49045 -0.5 -0.48403 -0.49606 C -0.47708 -0.49144 -0.46857 -0.4912 -0.46146 -0.48981 C -0.44479 -0.4838 -0.42969 -0.48657 -0.41267 -0.48773 C -0.40295 -0.49352 -0.41684 -0.48565 -0.40312 -0.49213 C -0.40069 -0.49329 -0.396 -0.49606 -0.396 -0.49583 C -0.38663 -0.50741 -0.37708 -0.52014 -0.36614 -0.52569 C -0.3618 -0.53102 -0.35052 -0.53935 -0.34479 -0.54259 C -0.33368 -0.55671 -0.34045 -0.55093 -0.33281 -0.55532 C -0.33038 -0.55648 -0.32812 -0.5581 -0.32569 -0.55949 C -0.32448 -0.56019 -0.32222 -0.56181 -0.32222 -0.56134 C -0.30972 -0.56042 -0.30364 -0.56204 -0.29357 -0.55741 C -0.28489 -0.55347 -0.27708 -0.54583 -0.26857 -0.54259 C -0.26302 -0.53657 -0.2559 -0.53495 -0.24948 -0.53218 C -0.24427 -0.52569 -0.2401 -0.52222 -0.23403 -0.51944 C -0.22916 -0.51273 -0.22691 -0.51111 -0.221 -0.50903 C -0.21354 -0.5 -0.19913 -0.49769 -0.18993 -0.49213 C -0.18524 -0.49259 -0.18021 -0.49167 -0.17569 -0.49421 C -0.17448 -0.49491 -0.17448 -0.49815 -0.17448 -0.50046 C -0.17448 -0.51435 -0.17656 -0.52454 -0.18281 -0.53218 C -0.18576 -0.54028 -0.18837 -0.53866 -0.19114 -0.54699 C -0.17882 -0.55463 -0.1842 -0.55231 -0.15781 -0.54699 C -0.15503 -0.5463 -0.15312 -0.54144 -0.15069 -0.53866 C -0.14705 -0.53426 -0.13993 -0.52593 -0.13646 -0.52384 C -0.12309 -0.51574 -0.10955 -0.50648 -0.096 -0.50046 C -0.0908 -0.49815 -0.08559 -0.49699 -0.08055 -0.49421 C -0.0717 -0.49606 -0.07205 -0.49815 -0.06493 -0.50255 C -0.05712 -0.5125 -0.06059 -0.50995 -0.04357 -0.50463 C -0.04097 -0.5037 -0.03646 -0.49815 -0.03646 -0.49792 " pathEditMode="relative" rAng="0" ptsTypes="AAAAAAAAAAAAAAAAAAAAAAAAAAAAAAA">
                                      <p:cBhvr>
                                        <p:cTn id="17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" y="833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0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4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53" grpId="0" bldLvl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3" name="TextBox 18" hidden="1"/>
          <p:cNvSpPr/>
          <p:nvPr/>
        </p:nvSpPr>
        <p:spPr>
          <a:xfrm>
            <a:off x="2051050" y="4786313"/>
            <a:ext cx="50419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DE91DA5E-5F85-4480-B2BE-6AB9D6C3F59A}"/>
              </a:ext>
            </a:extLst>
          </p:cNvPr>
          <p:cNvGrpSpPr/>
          <p:nvPr/>
        </p:nvGrpSpPr>
        <p:grpSpPr>
          <a:xfrm>
            <a:off x="9525" y="2565012"/>
            <a:ext cx="8910638" cy="1365250"/>
            <a:chOff x="9525" y="1028700"/>
            <a:chExt cx="8910638" cy="1365250"/>
          </a:xfrm>
        </p:grpSpPr>
        <p:sp>
          <p:nvSpPr>
            <p:cNvPr id="32" name="TextBox 3">
              <a:extLst>
                <a:ext uri="{FF2B5EF4-FFF2-40B4-BE49-F238E27FC236}">
                  <a16:creationId xmlns:a16="http://schemas.microsoft.com/office/drawing/2014/main" id="{DC4FDF7A-1C94-44AD-A796-8205178812DF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文化渊源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19">
              <a:extLst>
                <a:ext uri="{FF2B5EF4-FFF2-40B4-BE49-F238E27FC236}">
                  <a16:creationId xmlns:a16="http://schemas.microsoft.com/office/drawing/2014/main" id="{1402535D-E814-4640-9A0F-D87A7034C6B5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34" name="任意多边形 67">
              <a:extLst>
                <a:ext uri="{FF2B5EF4-FFF2-40B4-BE49-F238E27FC236}">
                  <a16:creationId xmlns:a16="http://schemas.microsoft.com/office/drawing/2014/main" id="{E0FD1939-68A4-431C-A996-327029898992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5" name="组合 68">
              <a:extLst>
                <a:ext uri="{FF2B5EF4-FFF2-40B4-BE49-F238E27FC236}">
                  <a16:creationId xmlns:a16="http://schemas.microsoft.com/office/drawing/2014/main" id="{E8869213-3CA9-4740-8E2F-722AD5B72CC4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39" name="任意多边形 69">
                <a:extLst>
                  <a:ext uri="{FF2B5EF4-FFF2-40B4-BE49-F238E27FC236}">
                    <a16:creationId xmlns:a16="http://schemas.microsoft.com/office/drawing/2014/main" id="{3A3C9731-9AB1-4841-9153-74190ABE46C5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" name="任意多边形 70">
                <a:extLst>
                  <a:ext uri="{FF2B5EF4-FFF2-40B4-BE49-F238E27FC236}">
                    <a16:creationId xmlns:a16="http://schemas.microsoft.com/office/drawing/2014/main" id="{E8FC00F2-F82F-4B13-8B50-0ABE679DDC00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1" name="任意多边形 71">
                <a:extLst>
                  <a:ext uri="{FF2B5EF4-FFF2-40B4-BE49-F238E27FC236}">
                    <a16:creationId xmlns:a16="http://schemas.microsoft.com/office/drawing/2014/main" id="{734F670D-7BF7-4721-A770-1C01FB03F435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2" name="任意多边形 72">
                <a:extLst>
                  <a:ext uri="{FF2B5EF4-FFF2-40B4-BE49-F238E27FC236}">
                    <a16:creationId xmlns:a16="http://schemas.microsoft.com/office/drawing/2014/main" id="{69FACD99-E696-4020-9B16-CB197943A743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3" name="任意多边形 73">
                <a:extLst>
                  <a:ext uri="{FF2B5EF4-FFF2-40B4-BE49-F238E27FC236}">
                    <a16:creationId xmlns:a16="http://schemas.microsoft.com/office/drawing/2014/main" id="{B53A20FD-860A-4B11-9E89-9865DA0EE8E9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4" name="任意多边形 74">
                <a:extLst>
                  <a:ext uri="{FF2B5EF4-FFF2-40B4-BE49-F238E27FC236}">
                    <a16:creationId xmlns:a16="http://schemas.microsoft.com/office/drawing/2014/main" id="{EE637A60-A669-4BF0-822D-66C2867A5205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5" name="任意多边形 75">
                <a:extLst>
                  <a:ext uri="{FF2B5EF4-FFF2-40B4-BE49-F238E27FC236}">
                    <a16:creationId xmlns:a16="http://schemas.microsoft.com/office/drawing/2014/main" id="{25FDC935-909E-42DC-A681-B2E9520F158D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EEC0087D-B949-4167-B55F-8F6D94CD0B4D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37" name="梯形 21">
                <a:extLst>
                  <a:ext uri="{FF2B5EF4-FFF2-40B4-BE49-F238E27FC236}">
                    <a16:creationId xmlns:a16="http://schemas.microsoft.com/office/drawing/2014/main" id="{B9636819-B8D7-4F08-AAB2-BA90061B1654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38" name="文本框 2">
                <a:extLst>
                  <a:ext uri="{FF2B5EF4-FFF2-40B4-BE49-F238E27FC236}">
                    <a16:creationId xmlns:a16="http://schemas.microsoft.com/office/drawing/2014/main" id="{FA15D779-FE4A-4D4D-886C-427CFB671F9D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4987692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93" grpId="0" bldLvl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3" name="组合 3"/>
          <p:cNvGrpSpPr/>
          <p:nvPr/>
        </p:nvGrpSpPr>
        <p:grpSpPr>
          <a:xfrm>
            <a:off x="685800" y="474663"/>
            <a:ext cx="2046288" cy="484187"/>
            <a:chOff x="1010" y="1746"/>
            <a:chExt cx="3222" cy="762"/>
          </a:xfrm>
        </p:grpSpPr>
        <p:grpSp>
          <p:nvGrpSpPr>
            <p:cNvPr id="2" name="组合 4"/>
            <p:cNvGrpSpPr/>
            <p:nvPr/>
          </p:nvGrpSpPr>
          <p:grpSpPr>
            <a:xfrm>
              <a:off x="1010" y="1746"/>
              <a:ext cx="3222" cy="762"/>
              <a:chOff x="0" y="0"/>
              <a:chExt cx="3338688" cy="368424"/>
            </a:xfrm>
            <a:solidFill>
              <a:schemeClr val="tx2"/>
            </a:solidFill>
          </p:grpSpPr>
          <p:sp>
            <p:nvSpPr>
              <p:cNvPr id="13325" name="矩形 1"/>
              <p:cNvSpPr/>
              <p:nvPr/>
            </p:nvSpPr>
            <p:spPr>
              <a:xfrm>
                <a:off x="0" y="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6" name="矩形 2"/>
              <p:cNvSpPr/>
              <p:nvPr/>
            </p:nvSpPr>
            <p:spPr>
              <a:xfrm>
                <a:off x="152400" y="15240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7" name="矩形 3"/>
              <p:cNvSpPr/>
              <p:nvPr/>
            </p:nvSpPr>
            <p:spPr>
              <a:xfrm>
                <a:off x="3122664" y="108011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</p:grpSp>
        <p:sp>
          <p:nvSpPr>
            <p:cNvPr id="13315" name="矩形 5"/>
            <p:cNvSpPr/>
            <p:nvPr/>
          </p:nvSpPr>
          <p:spPr>
            <a:xfrm>
              <a:off x="1462" y="1747"/>
              <a:ext cx="2208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画风鉴赏</a:t>
              </a:r>
            </a:p>
          </p:txBody>
        </p:sp>
      </p:grpSp>
      <p:grpSp>
        <p:nvGrpSpPr>
          <p:cNvPr id="13316" name="组合 6"/>
          <p:cNvGrpSpPr/>
          <p:nvPr/>
        </p:nvGrpSpPr>
        <p:grpSpPr>
          <a:xfrm>
            <a:off x="1357313" y="3554413"/>
            <a:ext cx="6318250" cy="3003550"/>
            <a:chOff x="2152" y="5527"/>
            <a:chExt cx="9950" cy="4730"/>
          </a:xfrm>
        </p:grpSpPr>
        <p:sp>
          <p:nvSpPr>
            <p:cNvPr id="16391" name="矩形 16"/>
            <p:cNvSpPr/>
            <p:nvPr/>
          </p:nvSpPr>
          <p:spPr>
            <a:xfrm>
              <a:off x="2322" y="5807"/>
              <a:ext cx="9780" cy="34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fontAlgn="base" hangingPunct="1"/>
              <a:r>
                <a:rPr lang="zh-CN" altLang="en-US" sz="825" strike="noStrike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行楷" panose="02010800040101010101" charset="-122"/>
                </a:rPr>
                <a:t>。</a:t>
              </a:r>
              <a:endPara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endParaRPr>
            </a:p>
          </p:txBody>
        </p:sp>
        <p:cxnSp>
          <p:nvCxnSpPr>
            <p:cNvPr id="13318" name="直接连接符 18"/>
            <p:cNvCxnSpPr/>
            <p:nvPr/>
          </p:nvCxnSpPr>
          <p:spPr>
            <a:xfrm flipV="1">
              <a:off x="2152" y="5527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19" name="直接连接符 19"/>
            <p:cNvCxnSpPr/>
            <p:nvPr/>
          </p:nvCxnSpPr>
          <p:spPr>
            <a:xfrm flipV="1">
              <a:off x="2295" y="10235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395" name="菱形 20">
            <a:hlinkClick r:id="" action="ppaction://customshow?id=2&amp;return=true"/>
          </p:cNvPr>
          <p:cNvSpPr/>
          <p:nvPr/>
        </p:nvSpPr>
        <p:spPr>
          <a:xfrm>
            <a:off x="1638300" y="1663700"/>
            <a:ext cx="1797050" cy="1797050"/>
          </a:xfrm>
          <a:prstGeom prst="diamond">
            <a:avLst/>
          </a:prstGeom>
          <a:blipFill rotWithShape="1">
            <a:blip r:embed="rId2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7" name="菱形 22">
            <a:hlinkClick r:id="" action="ppaction://customshow?id=1&amp;return=true"/>
          </p:cNvPr>
          <p:cNvSpPr/>
          <p:nvPr/>
        </p:nvSpPr>
        <p:spPr>
          <a:xfrm>
            <a:off x="2867025" y="1635125"/>
            <a:ext cx="1797050" cy="1797050"/>
          </a:xfrm>
          <a:prstGeom prst="diamond">
            <a:avLst/>
          </a:prstGeom>
          <a:blipFill rotWithShape="1">
            <a:blip r:embed="rId3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8" name="菱形 23">
            <a:hlinkClick r:id="" action="ppaction://customshow?id=3&amp;return=true"/>
          </p:cNvPr>
          <p:cNvSpPr/>
          <p:nvPr/>
        </p:nvSpPr>
        <p:spPr>
          <a:xfrm>
            <a:off x="5324475" y="1635125"/>
            <a:ext cx="1797050" cy="1797050"/>
          </a:xfrm>
          <a:prstGeom prst="diamond">
            <a:avLst/>
          </a:prstGeom>
          <a:blipFill rotWithShape="1">
            <a:blip r:embed="rId4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9" name="菱形 24">
            <a:hlinkClick r:id="" action="ppaction://customshow?id=0&amp;return=true"/>
          </p:cNvPr>
          <p:cNvSpPr/>
          <p:nvPr/>
        </p:nvSpPr>
        <p:spPr>
          <a:xfrm>
            <a:off x="4095750" y="1635125"/>
            <a:ext cx="1797050" cy="1797050"/>
          </a:xfrm>
          <a:prstGeom prst="diamond">
            <a:avLst/>
          </a:prstGeom>
          <a:blipFill rotWithShape="1">
            <a:blip r:embed="rId5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3324" name="文本框 3"/>
          <p:cNvSpPr txBox="1"/>
          <p:nvPr/>
        </p:nvSpPr>
        <p:spPr>
          <a:xfrm>
            <a:off x="898525" y="3790950"/>
            <a:ext cx="7077075" cy="2547938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 anchor="t">
            <a:spAutoFit/>
          </a:bodyPr>
          <a:lstStyle/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一月你还没有出现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二月你睡在隔壁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三月下起了大雨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四月里遍地蔷薇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五月我们对面坐着 犹如梦中 就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这样六月到了　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六月里青草盛开 处处芬芳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七月，悲喜交加 麦浪翻滚连同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草地 直到天涯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八月就是八月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八月我守口如瓶 八月里我是瓶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中的水 你是青天的云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九月和十月 是两只眼睛，装满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了大海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你在海上 我在海下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十一月尚未到来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透过它的窗口 我望见了十二月 十二月大雪弥漫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5" grpId="0" bldLvl="0" animBg="1"/>
      <p:bldP spid="16397" grpId="0" bldLvl="0" animBg="1"/>
      <p:bldP spid="16398" grpId="0" bldLvl="0" animBg="1"/>
      <p:bldP spid="16399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7" name="组合 3"/>
          <p:cNvGrpSpPr/>
          <p:nvPr/>
        </p:nvGrpSpPr>
        <p:grpSpPr>
          <a:xfrm>
            <a:off x="685800" y="474663"/>
            <a:ext cx="2046288" cy="484187"/>
            <a:chOff x="1010" y="1746"/>
            <a:chExt cx="3222" cy="762"/>
          </a:xfrm>
        </p:grpSpPr>
        <p:grpSp>
          <p:nvGrpSpPr>
            <p:cNvPr id="2" name="组合 4"/>
            <p:cNvGrpSpPr/>
            <p:nvPr/>
          </p:nvGrpSpPr>
          <p:grpSpPr>
            <a:xfrm>
              <a:off x="1010" y="1746"/>
              <a:ext cx="3222" cy="762"/>
              <a:chOff x="0" y="0"/>
              <a:chExt cx="3338688" cy="368424"/>
            </a:xfrm>
            <a:solidFill>
              <a:schemeClr val="tx2"/>
            </a:solidFill>
          </p:grpSpPr>
          <p:sp>
            <p:nvSpPr>
              <p:cNvPr id="13325" name="矩形 1"/>
              <p:cNvSpPr/>
              <p:nvPr/>
            </p:nvSpPr>
            <p:spPr>
              <a:xfrm>
                <a:off x="0" y="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6" name="矩形 2"/>
              <p:cNvSpPr/>
              <p:nvPr/>
            </p:nvSpPr>
            <p:spPr>
              <a:xfrm>
                <a:off x="152400" y="152400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  <p:sp>
            <p:nvSpPr>
              <p:cNvPr id="13327" name="矩形 3"/>
              <p:cNvSpPr/>
              <p:nvPr/>
            </p:nvSpPr>
            <p:spPr>
              <a:xfrm>
                <a:off x="3122664" y="108011"/>
                <a:ext cx="216024" cy="216024"/>
              </a:xfrm>
              <a:prstGeom prst="rect">
                <a:avLst/>
              </a:prstGeom>
              <a:grpFill/>
              <a:ln w="9525"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 eaLnBrk="1" fontAlgn="base" hangingPunct="1"/>
                <a:endParaRPr lang="zh-CN" altLang="en-US" sz="100" strike="noStrike" noProof="1">
                  <a:solidFill>
                    <a:srgbClr val="FFFFFF"/>
                  </a:solidFill>
                  <a:latin typeface="Calibri" panose="020F0502020204030204" pitchFamily="34" charset="0"/>
                  <a:ea typeface="华文中宋" panose="02010600040101010101" charset="-122"/>
                  <a:cs typeface="华文行楷" panose="02010800040101010101" charset="-122"/>
                </a:endParaRPr>
              </a:p>
            </p:txBody>
          </p:sp>
        </p:grpSp>
        <p:sp>
          <p:nvSpPr>
            <p:cNvPr id="14339" name="矩形 5"/>
            <p:cNvSpPr/>
            <p:nvPr/>
          </p:nvSpPr>
          <p:spPr>
            <a:xfrm>
              <a:off x="1462" y="1747"/>
              <a:ext cx="2208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画风鉴赏</a:t>
              </a:r>
            </a:p>
          </p:txBody>
        </p:sp>
      </p:grpSp>
      <p:grpSp>
        <p:nvGrpSpPr>
          <p:cNvPr id="14340" name="组合 6"/>
          <p:cNvGrpSpPr/>
          <p:nvPr/>
        </p:nvGrpSpPr>
        <p:grpSpPr>
          <a:xfrm>
            <a:off x="1357313" y="3554413"/>
            <a:ext cx="6318250" cy="3003550"/>
            <a:chOff x="2152" y="5527"/>
            <a:chExt cx="9950" cy="4730"/>
          </a:xfrm>
        </p:grpSpPr>
        <p:sp>
          <p:nvSpPr>
            <p:cNvPr id="16391" name="矩形 16"/>
            <p:cNvSpPr/>
            <p:nvPr/>
          </p:nvSpPr>
          <p:spPr>
            <a:xfrm>
              <a:off x="2322" y="5807"/>
              <a:ext cx="9780" cy="344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eaLnBrk="1" fontAlgn="base" hangingPunct="1"/>
              <a:r>
                <a:rPr lang="zh-CN" altLang="en-US" sz="825" strike="noStrike" noProof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华文行楷" panose="02010800040101010101" charset="-122"/>
                </a:rPr>
                <a:t>。</a:t>
              </a:r>
              <a:endPara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endParaRPr>
            </a:p>
          </p:txBody>
        </p:sp>
        <p:cxnSp>
          <p:nvCxnSpPr>
            <p:cNvPr id="14342" name="直接连接符 18"/>
            <p:cNvCxnSpPr/>
            <p:nvPr/>
          </p:nvCxnSpPr>
          <p:spPr>
            <a:xfrm flipV="1">
              <a:off x="2152" y="5527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43" name="直接连接符 19"/>
            <p:cNvCxnSpPr/>
            <p:nvPr/>
          </p:nvCxnSpPr>
          <p:spPr>
            <a:xfrm flipV="1">
              <a:off x="2295" y="10235"/>
              <a:ext cx="9521" cy="22"/>
            </a:xfrm>
            <a:prstGeom prst="line">
              <a:avLst/>
            </a:prstGeom>
            <a:ln w="15875" cap="flat" cmpd="sng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395" name="菱形 20">
            <a:hlinkClick r:id="" action="ppaction://customshow?id=4&amp;return=true"/>
          </p:cNvPr>
          <p:cNvSpPr/>
          <p:nvPr/>
        </p:nvSpPr>
        <p:spPr>
          <a:xfrm>
            <a:off x="1638300" y="1635125"/>
            <a:ext cx="1797050" cy="1797050"/>
          </a:xfrm>
          <a:prstGeom prst="diamond">
            <a:avLst/>
          </a:prstGeom>
          <a:blipFill rotWithShape="1">
            <a:blip r:embed="rId2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7" name="菱形 22">
            <a:hlinkClick r:id="" action="ppaction://customshow?id=7&amp;return=true"/>
          </p:cNvPr>
          <p:cNvSpPr/>
          <p:nvPr/>
        </p:nvSpPr>
        <p:spPr>
          <a:xfrm>
            <a:off x="2867025" y="1635125"/>
            <a:ext cx="1797050" cy="1797050"/>
          </a:xfrm>
          <a:prstGeom prst="diamond">
            <a:avLst/>
          </a:prstGeom>
          <a:blipFill rotWithShape="1">
            <a:blip r:embed="rId3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8" name="菱形 23">
            <a:hlinkClick r:id="" action="ppaction://customshow?id=5&amp;return=true"/>
          </p:cNvPr>
          <p:cNvSpPr/>
          <p:nvPr/>
        </p:nvSpPr>
        <p:spPr>
          <a:xfrm>
            <a:off x="5324475" y="1635125"/>
            <a:ext cx="1797050" cy="1797050"/>
          </a:xfrm>
          <a:prstGeom prst="diamond">
            <a:avLst/>
          </a:prstGeom>
          <a:blipFill rotWithShape="1">
            <a:blip r:embed="rId4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6399" name="菱形 24">
            <a:hlinkClick r:id="" action="ppaction://customshow?id=6&amp;return=true"/>
          </p:cNvPr>
          <p:cNvSpPr/>
          <p:nvPr/>
        </p:nvSpPr>
        <p:spPr>
          <a:xfrm>
            <a:off x="4095750" y="1635125"/>
            <a:ext cx="1797050" cy="1797050"/>
          </a:xfrm>
          <a:prstGeom prst="diamond">
            <a:avLst/>
          </a:prstGeom>
          <a:blipFill rotWithShape="1">
            <a:blip r:embed="rId5"/>
            <a:stretch>
              <a:fillRect/>
            </a:stretch>
          </a:blipFill>
          <a:ln w="38100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14348" name="文本框 3"/>
          <p:cNvSpPr txBox="1"/>
          <p:nvPr/>
        </p:nvSpPr>
        <p:spPr>
          <a:xfrm>
            <a:off x="898525" y="3790950"/>
            <a:ext cx="7077075" cy="2547938"/>
          </a:xfrm>
          <a:prstGeom prst="rect">
            <a:avLst/>
          </a:prstGeom>
          <a:noFill/>
          <a:ln w="9525">
            <a:noFill/>
          </a:ln>
        </p:spPr>
        <p:txBody>
          <a:bodyPr vert="eaVert" wrap="square" anchor="t">
            <a:spAutoFit/>
          </a:bodyPr>
          <a:lstStyle/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一月你还没有出现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二月你睡在隔壁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三月下起了大雨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四月里遍地蔷薇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五月我们对面坐着 犹如梦中 就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这样六月到了　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六月里青草盛开 处处芬芳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七月，悲喜交加 麦浪翻滚连同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草地 直到天涯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八月就是八月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八月我守口如瓶 八月里我是瓶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中的水 你是青天的云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九月和十月 是两只眼睛，装满</a:t>
            </a: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了大海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你在海上 我在海下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十一月尚未到来 </a:t>
            </a:r>
          </a:p>
          <a:p>
            <a:endParaRPr lang="zh-CN" altLang="en-US" sz="1400"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r>
              <a:rPr lang="zh-CN" altLang="en-US" sz="1400">
                <a:latin typeface="Arial" panose="020B0604020202020204" pitchFamily="34" charset="0"/>
                <a:ea typeface="宋体" panose="02010600030101010101" pitchFamily="2" charset="-122"/>
              </a:rPr>
              <a:t>透过它的窗口 我望见了十二月 十二月大雪弥漫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5" grpId="0" bldLvl="0" animBg="1"/>
      <p:bldP spid="16397" grpId="0" bldLvl="0" animBg="1"/>
      <p:bldP spid="16398" grpId="0" bldLvl="0" animBg="1"/>
      <p:bldP spid="16399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6" name="TextBox 2"/>
          <p:cNvSpPr/>
          <p:nvPr/>
        </p:nvSpPr>
        <p:spPr>
          <a:xfrm>
            <a:off x="5443038" y="2392363"/>
            <a:ext cx="2344737" cy="4616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en-US" altLang="zh-CN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SAVE（救赎）</a:t>
            </a:r>
          </a:p>
        </p:txBody>
      </p:sp>
      <p:sp>
        <p:nvSpPr>
          <p:cNvPr id="8221" name="TextBox 9"/>
          <p:cNvSpPr/>
          <p:nvPr/>
        </p:nvSpPr>
        <p:spPr>
          <a:xfrm>
            <a:off x="5443038" y="5373483"/>
            <a:ext cx="2584914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受众更广，增加游戏的可玩性，挑战性，可拓展性</a:t>
            </a:r>
          </a:p>
        </p:txBody>
      </p:sp>
      <p:sp>
        <p:nvSpPr>
          <p:cNvPr id="8222" name="TextBox 10"/>
          <p:cNvSpPr/>
          <p:nvPr/>
        </p:nvSpPr>
        <p:spPr>
          <a:xfrm>
            <a:off x="1402850" y="2392363"/>
            <a:ext cx="2344738" cy="4616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r"/>
            <a:r>
              <a:rPr lang="zh-CN" altLang="en-US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传统类RPG游戏</a:t>
            </a:r>
          </a:p>
        </p:txBody>
      </p:sp>
      <p:sp>
        <p:nvSpPr>
          <p:cNvPr id="8223" name="矩形 11"/>
          <p:cNvSpPr/>
          <p:nvPr/>
        </p:nvSpPr>
        <p:spPr>
          <a:xfrm>
            <a:off x="2709052" y="3059608"/>
            <a:ext cx="91471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r"/>
            <a:r>
              <a:rPr lang="en-US" altLang="zh-CN" sz="2400" dirty="0">
                <a:latin typeface="Bell MT" panose="02020503060305020303" pitchFamily="18" charset="0"/>
                <a:ea typeface="华文中宋" panose="02010600040101010101" charset="-122"/>
              </a:rPr>
              <a:t>Unity</a:t>
            </a:r>
          </a:p>
        </p:txBody>
      </p:sp>
      <p:sp>
        <p:nvSpPr>
          <p:cNvPr id="8228" name="椭圆 19"/>
          <p:cNvSpPr/>
          <p:nvPr/>
        </p:nvSpPr>
        <p:spPr>
          <a:xfrm>
            <a:off x="4247650" y="3467100"/>
            <a:ext cx="666750" cy="66675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VS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8229" name="组合 3"/>
          <p:cNvGrpSpPr/>
          <p:nvPr/>
        </p:nvGrpSpPr>
        <p:grpSpPr>
          <a:xfrm>
            <a:off x="4581025" y="2540000"/>
            <a:ext cx="0" cy="2482850"/>
            <a:chOff x="0" y="0"/>
            <a:chExt cx="1" cy="2481626"/>
          </a:xfrm>
        </p:grpSpPr>
        <p:sp>
          <p:nvSpPr>
            <p:cNvPr id="15385" name="直接连接符 18"/>
            <p:cNvSpPr/>
            <p:nvPr/>
          </p:nvSpPr>
          <p:spPr>
            <a:xfrm>
              <a:off x="0" y="0"/>
              <a:ext cx="1" cy="927158"/>
            </a:xfrm>
            <a:prstGeom prst="line">
              <a:avLst/>
            </a:prstGeom>
            <a:ln w="952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</p:sp>
        <p:sp>
          <p:nvSpPr>
            <p:cNvPr id="15386" name="直接连接符 16"/>
            <p:cNvSpPr/>
            <p:nvPr/>
          </p:nvSpPr>
          <p:spPr>
            <a:xfrm>
              <a:off x="0" y="1593122"/>
              <a:ext cx="1" cy="888504"/>
            </a:xfrm>
            <a:prstGeom prst="line">
              <a:avLst/>
            </a:prstGeom>
            <a:ln w="9525" cap="flat" cmpd="sng">
              <a:solidFill>
                <a:schemeClr val="accent1"/>
              </a:solidFill>
              <a:prstDash val="solid"/>
              <a:bevel/>
              <a:headEnd type="none" w="med" len="med"/>
              <a:tailEnd type="none" w="med" len="med"/>
            </a:ln>
          </p:spPr>
        </p:sp>
      </p:grpSp>
      <p:sp>
        <p:nvSpPr>
          <p:cNvPr id="2" name="TextBox 9"/>
          <p:cNvSpPr/>
          <p:nvPr/>
        </p:nvSpPr>
        <p:spPr>
          <a:xfrm>
            <a:off x="990100" y="4838154"/>
            <a:ext cx="2728913" cy="5847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r"/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受众多为十几岁的青少年</a:t>
            </a:r>
            <a:endParaRPr lang="en-US" altLang="zh-CN" sz="1600" dirty="0">
              <a:solidFill>
                <a:srgbClr val="FEFEFE"/>
              </a:solidFill>
              <a:latin typeface="幼圆" panose="02010509060101010101" pitchFamily="49" charset="-122"/>
              <a:ea typeface="幼圆" panose="02010509060101010101" pitchFamily="49" charset="-122"/>
              <a:sym typeface="微软雅黑" panose="020B0503020204020204" pitchFamily="34" charset="-122"/>
            </a:endParaRPr>
          </a:p>
          <a:p>
            <a:pPr algn="r"/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题材偏为单一</a:t>
            </a:r>
            <a:endParaRPr lang="en-US" altLang="zh-CN" sz="1600" dirty="0">
              <a:solidFill>
                <a:srgbClr val="FEFEFE"/>
              </a:solidFill>
              <a:latin typeface="幼圆" panose="02010509060101010101" pitchFamily="49" charset="-122"/>
              <a:ea typeface="幼圆" panose="02010509060101010101" pitchFamily="49" charset="-122"/>
              <a:sym typeface="微软雅黑" panose="020B0503020204020204" pitchFamily="34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05CE9EDB-E5D5-4FBC-8459-796FDC3B5B30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39" name="TextBox 3">
              <a:extLst>
                <a:ext uri="{FF2B5EF4-FFF2-40B4-BE49-F238E27FC236}">
                  <a16:creationId xmlns:a16="http://schemas.microsoft.com/office/drawing/2014/main" id="{D94B6DC0-D1D4-4E4A-9D1B-6587EA99F9B3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游戏潜力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0" name="矩形 19">
              <a:extLst>
                <a:ext uri="{FF2B5EF4-FFF2-40B4-BE49-F238E27FC236}">
                  <a16:creationId xmlns:a16="http://schemas.microsoft.com/office/drawing/2014/main" id="{7B48A9E2-1F27-45F7-867E-FA1B23CD59B0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1" name="任意多边形 67">
              <a:extLst>
                <a:ext uri="{FF2B5EF4-FFF2-40B4-BE49-F238E27FC236}">
                  <a16:creationId xmlns:a16="http://schemas.microsoft.com/office/drawing/2014/main" id="{BCC631D6-750C-4CE6-93B8-6A001C817D6B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42" name="组合 68">
              <a:extLst>
                <a:ext uri="{FF2B5EF4-FFF2-40B4-BE49-F238E27FC236}">
                  <a16:creationId xmlns:a16="http://schemas.microsoft.com/office/drawing/2014/main" id="{818E5D65-BB43-4050-94DD-4FE58F2602CF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46" name="任意多边形 69">
                <a:extLst>
                  <a:ext uri="{FF2B5EF4-FFF2-40B4-BE49-F238E27FC236}">
                    <a16:creationId xmlns:a16="http://schemas.microsoft.com/office/drawing/2014/main" id="{36D32C69-7516-437F-9084-EFA7E3821007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7" name="任意多边形 70">
                <a:extLst>
                  <a:ext uri="{FF2B5EF4-FFF2-40B4-BE49-F238E27FC236}">
                    <a16:creationId xmlns:a16="http://schemas.microsoft.com/office/drawing/2014/main" id="{4AA56E37-EE41-4340-B441-1FE6190E488A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8" name="任意多边形 71">
                <a:extLst>
                  <a:ext uri="{FF2B5EF4-FFF2-40B4-BE49-F238E27FC236}">
                    <a16:creationId xmlns:a16="http://schemas.microsoft.com/office/drawing/2014/main" id="{26AAF29C-F07F-4E76-A50E-B363647A10AC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9" name="任意多边形 72">
                <a:extLst>
                  <a:ext uri="{FF2B5EF4-FFF2-40B4-BE49-F238E27FC236}">
                    <a16:creationId xmlns:a16="http://schemas.microsoft.com/office/drawing/2014/main" id="{367CE66B-592A-43BF-8E2C-9209EA974817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任意多边形 73">
                <a:extLst>
                  <a:ext uri="{FF2B5EF4-FFF2-40B4-BE49-F238E27FC236}">
                    <a16:creationId xmlns:a16="http://schemas.microsoft.com/office/drawing/2014/main" id="{F3B59FBD-07DC-4F38-B4CB-2C86AC2821C6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" name="任意多边形 74">
                <a:extLst>
                  <a:ext uri="{FF2B5EF4-FFF2-40B4-BE49-F238E27FC236}">
                    <a16:creationId xmlns:a16="http://schemas.microsoft.com/office/drawing/2014/main" id="{9A05D39E-FA4F-40A5-9282-C0FDB0A4950D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" name="任意多边形 75">
                <a:extLst>
                  <a:ext uri="{FF2B5EF4-FFF2-40B4-BE49-F238E27FC236}">
                    <a16:creationId xmlns:a16="http://schemas.microsoft.com/office/drawing/2014/main" id="{2171B49A-8395-4B92-8828-88E09FFEC56D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AC162641-46CE-4195-9F55-1394C372CF13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44" name="梯形 21">
                <a:extLst>
                  <a:ext uri="{FF2B5EF4-FFF2-40B4-BE49-F238E27FC236}">
                    <a16:creationId xmlns:a16="http://schemas.microsoft.com/office/drawing/2014/main" id="{43A640B8-B2BE-4244-B3F0-5BCAA9834C42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45" name="文本框 2">
                <a:extLst>
                  <a:ext uri="{FF2B5EF4-FFF2-40B4-BE49-F238E27FC236}">
                    <a16:creationId xmlns:a16="http://schemas.microsoft.com/office/drawing/2014/main" id="{212B57E2-FA78-43F6-B651-75E5145796A7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  <p:sp>
        <p:nvSpPr>
          <p:cNvPr id="53" name="矩形 11">
            <a:extLst>
              <a:ext uri="{FF2B5EF4-FFF2-40B4-BE49-F238E27FC236}">
                <a16:creationId xmlns:a16="http://schemas.microsoft.com/office/drawing/2014/main" id="{0024B680-A7DB-48E6-B220-03DF547F2DC5}"/>
              </a:ext>
            </a:extLst>
          </p:cNvPr>
          <p:cNvSpPr/>
          <p:nvPr/>
        </p:nvSpPr>
        <p:spPr>
          <a:xfrm>
            <a:off x="5546225" y="3059609"/>
            <a:ext cx="91471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r>
              <a:rPr lang="en-US" altLang="zh-CN" sz="2400" dirty="0">
                <a:latin typeface="Bell MT" panose="02020503060305020303" pitchFamily="18" charset="0"/>
                <a:ea typeface="华文中宋" panose="02010600040101010101" charset="-122"/>
              </a:rPr>
              <a:t>QT</a:t>
            </a:r>
          </a:p>
        </p:txBody>
      </p:sp>
      <p:sp>
        <p:nvSpPr>
          <p:cNvPr id="54" name="矩形 11">
            <a:extLst>
              <a:ext uri="{FF2B5EF4-FFF2-40B4-BE49-F238E27FC236}">
                <a16:creationId xmlns:a16="http://schemas.microsoft.com/office/drawing/2014/main" id="{72C9A84B-20B6-4A82-9CD6-A05BF49AC8B7}"/>
              </a:ext>
            </a:extLst>
          </p:cNvPr>
          <p:cNvSpPr/>
          <p:nvPr/>
        </p:nvSpPr>
        <p:spPr>
          <a:xfrm>
            <a:off x="1998162" y="3640932"/>
            <a:ext cx="162560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r"/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恋爱向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5" name="矩形 11">
            <a:extLst>
              <a:ext uri="{FF2B5EF4-FFF2-40B4-BE49-F238E27FC236}">
                <a16:creationId xmlns:a16="http://schemas.microsoft.com/office/drawing/2014/main" id="{E1FB6388-B50E-40FC-9B40-70482934671B}"/>
              </a:ext>
            </a:extLst>
          </p:cNvPr>
          <p:cNvSpPr/>
          <p:nvPr/>
        </p:nvSpPr>
        <p:spPr>
          <a:xfrm>
            <a:off x="2421056" y="4243635"/>
            <a:ext cx="1194771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r"/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平淡向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7" name="矩形 11">
            <a:extLst>
              <a:ext uri="{FF2B5EF4-FFF2-40B4-BE49-F238E27FC236}">
                <a16:creationId xmlns:a16="http://schemas.microsoft.com/office/drawing/2014/main" id="{451911DE-6E4D-423B-8511-186C5D4EA45F}"/>
              </a:ext>
            </a:extLst>
          </p:cNvPr>
          <p:cNvSpPr/>
          <p:nvPr/>
        </p:nvSpPr>
        <p:spPr>
          <a:xfrm>
            <a:off x="5538288" y="3644997"/>
            <a:ext cx="1625600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治愈性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8" name="矩形 11">
            <a:extLst>
              <a:ext uri="{FF2B5EF4-FFF2-40B4-BE49-F238E27FC236}">
                <a16:creationId xmlns:a16="http://schemas.microsoft.com/office/drawing/2014/main" id="{D9CA8188-195C-4676-991D-F5BA81B59CAD}"/>
              </a:ext>
            </a:extLst>
          </p:cNvPr>
          <p:cNvSpPr/>
          <p:nvPr/>
        </p:nvSpPr>
        <p:spPr>
          <a:xfrm>
            <a:off x="5546225" y="4252426"/>
            <a:ext cx="1050766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just"/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挑战性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9" name="矩形 11">
            <a:extLst>
              <a:ext uri="{FF2B5EF4-FFF2-40B4-BE49-F238E27FC236}">
                <a16:creationId xmlns:a16="http://schemas.microsoft.com/office/drawing/2014/main" id="{E7D280CC-B190-404D-8FE4-FA0FF230636B}"/>
              </a:ext>
            </a:extLst>
          </p:cNvPr>
          <p:cNvSpPr/>
          <p:nvPr/>
        </p:nvSpPr>
        <p:spPr>
          <a:xfrm>
            <a:off x="5546225" y="4838154"/>
            <a:ext cx="1617660" cy="369391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r>
              <a:rPr lang="zh-CN" altLang="en-US" sz="2000" dirty="0">
                <a:latin typeface="幼圆" panose="02010509060101010101" pitchFamily="49" charset="-122"/>
                <a:ea typeface="幼圆" panose="02010509060101010101" pitchFamily="49" charset="-122"/>
              </a:rPr>
              <a:t>网状交织</a:t>
            </a:r>
            <a:endParaRPr lang="en-US" altLang="zh-CN" sz="2000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2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1000"/>
                                        <p:tgtEl>
                                          <p:spTgt spid="8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Horizontal)">
                                      <p:cBhvr>
                                        <p:cTn id="14" dur="500"/>
                                        <p:tgtEl>
                                          <p:spTgt spid="8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16" grpId="0" bldLvl="0"/>
      <p:bldP spid="8221" grpId="0" bldLvl="0"/>
      <p:bldP spid="8222" grpId="0" bldLvl="0"/>
      <p:bldP spid="8223" grpId="0" bldLvl="0" animBg="1"/>
      <p:bldP spid="8228" grpId="0" bldLvl="0" animBg="1"/>
      <p:bldP spid="2" grpId="0" bldLvl="0"/>
      <p:bldP spid="53" grpId="0" bldLvl="0" animBg="1"/>
      <p:bldP spid="54" grpId="0" bldLvl="0" animBg="1"/>
      <p:bldP spid="55" grpId="0" bldLvl="0" animBg="1"/>
      <p:bldP spid="57" grpId="0" bldLvl="0" animBg="1"/>
      <p:bldP spid="58" grpId="0" bldLvl="0" animBg="1"/>
      <p:bldP spid="59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3" name="TextBox 10" hidden="1"/>
          <p:cNvSpPr/>
          <p:nvPr/>
        </p:nvSpPr>
        <p:spPr>
          <a:xfrm>
            <a:off x="4716463" y="3321050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7194" name="组合 25"/>
          <p:cNvGrpSpPr/>
          <p:nvPr/>
        </p:nvGrpSpPr>
        <p:grpSpPr>
          <a:xfrm>
            <a:off x="330905" y="1674750"/>
            <a:ext cx="4874678" cy="1477328"/>
            <a:chOff x="272055" y="388676"/>
            <a:chExt cx="3121926" cy="795266"/>
          </a:xfrm>
        </p:grpSpPr>
        <p:sp>
          <p:nvSpPr>
            <p:cNvPr id="7184" name="TextBox 16"/>
            <p:cNvSpPr/>
            <p:nvPr/>
          </p:nvSpPr>
          <p:spPr>
            <a:xfrm>
              <a:off x="272055" y="388676"/>
              <a:ext cx="3121926" cy="79526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I</a:t>
              </a:r>
              <a:r>
                <a:rPr lang="en-US" altLang="zh-CN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’</a:t>
              </a:r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m a silhouette chasing rainbows on my own</a:t>
              </a:r>
              <a:r>
                <a:rPr lang="en-US" altLang="zh-CN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,</a:t>
              </a:r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 </a:t>
              </a:r>
              <a:endParaRPr lang="en-US" altLang="zh-CN" dirty="0">
                <a:solidFill>
                  <a:srgbClr val="FFFFFF"/>
                </a:solidFill>
                <a:latin typeface="Tw Cen MT" panose="020B0602020104020603" pitchFamily="34" charset="0"/>
                <a:ea typeface="华文中宋" panose="02010600040101010101" charset="-122"/>
                <a:sym typeface="微软雅黑" panose="020B0503020204020204" pitchFamily="34" charset="-122"/>
              </a:endParaRPr>
            </a:p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but the more i try to move on,</a:t>
              </a:r>
              <a:endParaRPr lang="en-US" altLang="zh-CN" dirty="0">
                <a:solidFill>
                  <a:srgbClr val="FFFFFF"/>
                </a:solidFill>
                <a:latin typeface="Tw Cen MT" panose="020B0602020104020603" pitchFamily="34" charset="0"/>
                <a:ea typeface="华文中宋" panose="02010600040101010101" charset="-122"/>
                <a:sym typeface="微软雅黑" panose="020B0503020204020204" pitchFamily="34" charset="-122"/>
              </a:endParaRPr>
            </a:p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the more i feel alone. </a:t>
              </a:r>
              <a:endParaRPr lang="en-US" altLang="zh-CN" dirty="0">
                <a:solidFill>
                  <a:srgbClr val="FFFFFF"/>
                </a:solidFill>
                <a:latin typeface="Tw Cen MT" panose="020B0602020104020603" pitchFamily="34" charset="0"/>
                <a:ea typeface="华文中宋" panose="02010600040101010101" charset="-122"/>
                <a:sym typeface="微软雅黑" panose="020B0503020204020204" pitchFamily="34" charset="-122"/>
              </a:endParaRPr>
            </a:p>
            <a:p>
              <a:r>
                <a:rPr lang="zh-CN" altLang="en-US" dirty="0">
                  <a:solidFill>
                    <a:srgbClr val="FFFFFF"/>
                  </a:solidFill>
                  <a:latin typeface="Tw Cen MT" panose="020B0602020104020603" pitchFamily="34" charset="0"/>
                  <a:ea typeface="华文中宋" panose="02010600040101010101" charset="-122"/>
                  <a:sym typeface="微软雅黑" panose="020B0503020204020204" pitchFamily="34" charset="-122"/>
                </a:rPr>
                <a:t>But i believe the fire i began is burning me alive, the journey i take is saving myself</a:t>
              </a:r>
              <a:r>
                <a:rPr lang="en-US" altLang="zh-CN" dirty="0">
                  <a:solidFill>
                    <a:srgbClr val="FFFFFF"/>
                  </a:solidFill>
                  <a:latin typeface="Tw Cen MT" panose="020B0602020104020603" pitchFamily="34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.</a:t>
              </a:r>
              <a:endParaRPr lang="zh-CN" altLang="en-US" dirty="0">
                <a:solidFill>
                  <a:srgbClr val="FFFFFF"/>
                </a:solidFill>
                <a:latin typeface="Tw Cen MT" panose="020B0602020104020603" pitchFamily="34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197" name="组合 26" hidden="1"/>
          <p:cNvGrpSpPr/>
          <p:nvPr/>
        </p:nvGrpSpPr>
        <p:grpSpPr>
          <a:xfrm>
            <a:off x="2633663" y="3644900"/>
            <a:ext cx="1925637" cy="1138238"/>
            <a:chOff x="0" y="260698"/>
            <a:chExt cx="1925256" cy="1137004"/>
          </a:xfrm>
        </p:grpSpPr>
        <p:sp>
          <p:nvSpPr>
            <p:cNvPr id="7186" name="TextBox 17"/>
            <p:cNvSpPr/>
            <p:nvPr/>
          </p:nvSpPr>
          <p:spPr>
            <a:xfrm>
              <a:off x="0" y="260698"/>
              <a:ext cx="1925256" cy="1137004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单击此处添</a:t>
              </a:r>
              <a:endPara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12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加标题</a:t>
              </a:r>
              <a:endParaRPr lang="en-US" altLang="zh-CN" sz="12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br>
                <a:rPr lang="zh-CN" altLang="en-US" sz="8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文本，尽量与标题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文本语言风格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相符合。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7192" name="TextBox 9"/>
          <p:cNvSpPr/>
          <p:nvPr/>
        </p:nvSpPr>
        <p:spPr>
          <a:xfrm>
            <a:off x="-609226" y="4311697"/>
            <a:ext cx="4791539" cy="127727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r"/>
            <a:r>
              <a:rPr lang="en-US" altLang="zh-CN" sz="2000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SAVER</a:t>
            </a:r>
            <a:r>
              <a:rPr lang="zh-CN" altLang="en-US" sz="2000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制作组</a:t>
            </a:r>
            <a:r>
              <a:rPr lang="zh-CN" altLang="en-US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信息</a:t>
            </a:r>
          </a:p>
          <a:p>
            <a:pPr algn="r"/>
            <a:r>
              <a:rPr lang="zh-CN" altLang="en-US" sz="1600" dirty="0">
                <a:latin typeface="幼圆" panose="02010509060101010101" pitchFamily="49" charset="-122"/>
                <a:ea typeface="幼圆" panose="02010509060101010101" pitchFamily="49" charset="-122"/>
              </a:rPr>
              <a:t>程序 肖宇轩 曾君可 刘俞兰</a:t>
            </a:r>
            <a:endParaRPr lang="en-US" altLang="zh-CN" sz="1600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r"/>
            <a:r>
              <a:rPr lang="zh-CN" altLang="en-US" sz="1600" dirty="0">
                <a:latin typeface="幼圆" panose="02010509060101010101" pitchFamily="49" charset="-122"/>
                <a:ea typeface="幼圆" panose="02010509060101010101" pitchFamily="49" charset="-122"/>
              </a:rPr>
              <a:t>美术 陈雨婷  </a:t>
            </a:r>
            <a:endParaRPr lang="en-US" altLang="zh-CN" sz="1600" dirty="0"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r"/>
            <a:r>
              <a:rPr lang="zh-CN" altLang="en-US" sz="1600" dirty="0">
                <a:latin typeface="幼圆" panose="02010509060101010101" pitchFamily="49" charset="-122"/>
                <a:ea typeface="幼圆" panose="02010509060101010101" pitchFamily="49" charset="-122"/>
              </a:rPr>
              <a:t>策划 樊文娅</a:t>
            </a:r>
          </a:p>
          <a:p>
            <a:endParaRPr lang="zh-CN" altLang="en-US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200" name="TextBox 23"/>
          <p:cNvSpPr/>
          <p:nvPr/>
        </p:nvSpPr>
        <p:spPr>
          <a:xfrm>
            <a:off x="5147425" y="3486079"/>
            <a:ext cx="3312521" cy="113877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000" dirty="0">
                <a:solidFill>
                  <a:srgbClr val="8C8F91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需求：</a:t>
            </a:r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我们渴望在继承传统休闲类</a:t>
            </a:r>
            <a:r>
              <a:rPr lang="en-US" altLang="zh-CN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RPG</a:t>
            </a:r>
            <a:r>
              <a:rPr lang="zh-CN" altLang="en-US" sz="1600" dirty="0">
                <a:solidFill>
                  <a:srgbClr val="FEFEFE"/>
                </a:solidFill>
                <a:latin typeface="幼圆" panose="02010509060101010101" pitchFamily="49" charset="-122"/>
                <a:ea typeface="幼圆" panose="02010509060101010101" pitchFamily="49" charset="-122"/>
                <a:sym typeface="微软雅黑" panose="020B0503020204020204" pitchFamily="34" charset="-122"/>
              </a:rPr>
              <a:t>游戏的多结局、多支线的玩法同时，增加游戏的挑战性，玩法的多样性。</a:t>
            </a:r>
          </a:p>
        </p:txBody>
      </p:sp>
      <p:sp>
        <p:nvSpPr>
          <p:cNvPr id="7201" name="椭圆 11"/>
          <p:cNvSpPr/>
          <p:nvPr/>
        </p:nvSpPr>
        <p:spPr>
          <a:xfrm>
            <a:off x="4335742" y="4168629"/>
            <a:ext cx="504825" cy="504825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sz="700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55815887-321F-4DA4-9E16-21E6A5E6191F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7170" name="TextBox 3"/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zh-CN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游戏简介</a:t>
              </a:r>
            </a:p>
          </p:txBody>
        </p:sp>
        <p:sp>
          <p:nvSpPr>
            <p:cNvPr id="7171" name="矩形 19"/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7172" name="任意多边形 67"/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7173" name="组合 68"/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7174" name="任意多边形 69"/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5" name="任意多边形 70"/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6" name="任意多边形 71"/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7" name="任意多边形 72"/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8" name="任意多边形 73"/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79" name="任意多边形 74"/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80" name="任意多边形 75"/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862E6272-2AF3-4D72-B185-97DC00BBE921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2" name="梯形 21"/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7196" name="文本框 2"/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7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7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93" grpId="0" bldLvl="0"/>
      <p:bldP spid="7192" grpId="0"/>
      <p:bldP spid="720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76" name="组合 10"/>
          <p:cNvGrpSpPr/>
          <p:nvPr/>
        </p:nvGrpSpPr>
        <p:grpSpPr>
          <a:xfrm>
            <a:off x="414714" y="2307938"/>
            <a:ext cx="1358900" cy="1358900"/>
            <a:chOff x="9525" y="0"/>
            <a:chExt cx="1358900" cy="1358900"/>
          </a:xfrm>
        </p:grpSpPr>
        <p:sp>
          <p:nvSpPr>
            <p:cNvPr id="16387" name="Oval 8"/>
            <p:cNvSpPr/>
            <p:nvPr/>
          </p:nvSpPr>
          <p:spPr>
            <a:xfrm>
              <a:off x="9525" y="0"/>
              <a:ext cx="1358900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88" name="Oval 13"/>
            <p:cNvSpPr/>
            <p:nvPr/>
          </p:nvSpPr>
          <p:spPr>
            <a:xfrm>
              <a:off x="206524" y="198587"/>
              <a:ext cx="963314" cy="963314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3581" name="组合 24"/>
          <p:cNvGrpSpPr/>
          <p:nvPr/>
        </p:nvGrpSpPr>
        <p:grpSpPr>
          <a:xfrm>
            <a:off x="2143501" y="2307938"/>
            <a:ext cx="1358900" cy="1358900"/>
            <a:chOff x="9525" y="0"/>
            <a:chExt cx="1358900" cy="1358900"/>
          </a:xfrm>
        </p:grpSpPr>
        <p:sp>
          <p:nvSpPr>
            <p:cNvPr id="16390" name="Oval 29"/>
            <p:cNvSpPr/>
            <p:nvPr/>
          </p:nvSpPr>
          <p:spPr>
            <a:xfrm>
              <a:off x="9525" y="0"/>
              <a:ext cx="1358900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91" name="Oval 31"/>
            <p:cNvSpPr>
              <a:spLocks noChangeAspect="1"/>
            </p:cNvSpPr>
            <p:nvPr/>
          </p:nvSpPr>
          <p:spPr>
            <a:xfrm>
              <a:off x="206575" y="197050"/>
              <a:ext cx="964800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392" name="Rectangle 32"/>
            <p:cNvSpPr/>
            <p:nvPr/>
          </p:nvSpPr>
          <p:spPr>
            <a:xfrm>
              <a:off x="299047" y="449263"/>
              <a:ext cx="792480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程序</a:t>
              </a:r>
            </a:p>
          </p:txBody>
        </p:sp>
      </p:grpSp>
      <p:grpSp>
        <p:nvGrpSpPr>
          <p:cNvPr id="23586" name="组合 29"/>
          <p:cNvGrpSpPr/>
          <p:nvPr/>
        </p:nvGrpSpPr>
        <p:grpSpPr>
          <a:xfrm>
            <a:off x="3872289" y="2307938"/>
            <a:ext cx="1357312" cy="1358900"/>
            <a:chOff x="9525" y="0"/>
            <a:chExt cx="1357312" cy="1358900"/>
          </a:xfrm>
        </p:grpSpPr>
        <p:sp>
          <p:nvSpPr>
            <p:cNvPr id="16394" name="Oval 35"/>
            <p:cNvSpPr/>
            <p:nvPr/>
          </p:nvSpPr>
          <p:spPr>
            <a:xfrm>
              <a:off x="9525" y="0"/>
              <a:ext cx="1357312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95" name="Oval 37"/>
            <p:cNvSpPr/>
            <p:nvPr/>
          </p:nvSpPr>
          <p:spPr>
            <a:xfrm>
              <a:off x="205781" y="197050"/>
              <a:ext cx="964800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396" name="Rectangle 38"/>
            <p:cNvSpPr/>
            <p:nvPr/>
          </p:nvSpPr>
          <p:spPr>
            <a:xfrm>
              <a:off x="298239" y="449263"/>
              <a:ext cx="792479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程序</a:t>
              </a:r>
            </a:p>
          </p:txBody>
        </p:sp>
      </p:grpSp>
      <p:grpSp>
        <p:nvGrpSpPr>
          <p:cNvPr id="23591" name="组合 34"/>
          <p:cNvGrpSpPr/>
          <p:nvPr/>
        </p:nvGrpSpPr>
        <p:grpSpPr>
          <a:xfrm>
            <a:off x="5599489" y="2307938"/>
            <a:ext cx="1357312" cy="1358900"/>
            <a:chOff x="9525" y="0"/>
            <a:chExt cx="1357312" cy="1358900"/>
          </a:xfrm>
        </p:grpSpPr>
        <p:sp>
          <p:nvSpPr>
            <p:cNvPr id="16398" name="Oval 41"/>
            <p:cNvSpPr/>
            <p:nvPr/>
          </p:nvSpPr>
          <p:spPr>
            <a:xfrm>
              <a:off x="9525" y="0"/>
              <a:ext cx="1357312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399" name="Oval 43"/>
            <p:cNvSpPr>
              <a:spLocks noChangeAspect="1"/>
            </p:cNvSpPr>
            <p:nvPr/>
          </p:nvSpPr>
          <p:spPr>
            <a:xfrm>
              <a:off x="206390" y="197050"/>
              <a:ext cx="963582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400" name="Rectangle 44"/>
            <p:cNvSpPr/>
            <p:nvPr/>
          </p:nvSpPr>
          <p:spPr>
            <a:xfrm>
              <a:off x="298240" y="449263"/>
              <a:ext cx="792479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美术</a:t>
              </a:r>
            </a:p>
          </p:txBody>
        </p:sp>
      </p:grpSp>
      <p:sp>
        <p:nvSpPr>
          <p:cNvPr id="23596" name="TextBox 39"/>
          <p:cNvSpPr/>
          <p:nvPr/>
        </p:nvSpPr>
        <p:spPr>
          <a:xfrm>
            <a:off x="225801" y="4289932"/>
            <a:ext cx="1728788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肖宇轩</a:t>
            </a:r>
          </a:p>
        </p:txBody>
      </p:sp>
      <p:sp>
        <p:nvSpPr>
          <p:cNvPr id="23597" name="TextBox 40"/>
          <p:cNvSpPr/>
          <p:nvPr/>
        </p:nvSpPr>
        <p:spPr>
          <a:xfrm>
            <a:off x="1965701" y="4289932"/>
            <a:ext cx="1728788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曾君可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598" name="TextBox 41"/>
          <p:cNvSpPr/>
          <p:nvPr/>
        </p:nvSpPr>
        <p:spPr>
          <a:xfrm>
            <a:off x="3694489" y="4289932"/>
            <a:ext cx="1727200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刘俞兰</a:t>
            </a:r>
          </a:p>
        </p:txBody>
      </p:sp>
      <p:sp>
        <p:nvSpPr>
          <p:cNvPr id="23599" name="TextBox 42"/>
          <p:cNvSpPr/>
          <p:nvPr/>
        </p:nvSpPr>
        <p:spPr>
          <a:xfrm>
            <a:off x="5421689" y="4289932"/>
            <a:ext cx="1728787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陈雨婷</a:t>
            </a:r>
            <a:endParaRPr lang="zh-CN" altLang="en-US" sz="105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5" name="组合 34"/>
          <p:cNvGrpSpPr/>
          <p:nvPr/>
        </p:nvGrpSpPr>
        <p:grpSpPr>
          <a:xfrm>
            <a:off x="7267951" y="2307938"/>
            <a:ext cx="1357313" cy="1358900"/>
            <a:chOff x="9525" y="0"/>
            <a:chExt cx="1357312" cy="1358900"/>
          </a:xfrm>
        </p:grpSpPr>
        <p:sp>
          <p:nvSpPr>
            <p:cNvPr id="16426" name="Oval 41"/>
            <p:cNvSpPr/>
            <p:nvPr/>
          </p:nvSpPr>
          <p:spPr>
            <a:xfrm>
              <a:off x="9525" y="0"/>
              <a:ext cx="1357312" cy="1358900"/>
            </a:xfrm>
            <a:prstGeom prst="ellipse">
              <a:avLst/>
            </a:pr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 useBgFill="1">
          <p:nvSpPr>
            <p:cNvPr id="16427" name="Oval 43"/>
            <p:cNvSpPr>
              <a:spLocks noChangeAspect="1"/>
            </p:cNvSpPr>
            <p:nvPr/>
          </p:nvSpPr>
          <p:spPr>
            <a:xfrm>
              <a:off x="206390" y="197050"/>
              <a:ext cx="963582" cy="964800"/>
            </a:xfrm>
            <a:prstGeom prst="ellipse">
              <a:avLst/>
            </a:prstGeom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428" name="Rectangle 44"/>
            <p:cNvSpPr/>
            <p:nvPr/>
          </p:nvSpPr>
          <p:spPr>
            <a:xfrm>
              <a:off x="298240" y="449263"/>
              <a:ext cx="792479" cy="4603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策划</a:t>
              </a:r>
            </a:p>
          </p:txBody>
        </p:sp>
      </p:grpSp>
      <p:sp>
        <p:nvSpPr>
          <p:cNvPr id="9" name="TextBox 42"/>
          <p:cNvSpPr/>
          <p:nvPr/>
        </p:nvSpPr>
        <p:spPr>
          <a:xfrm>
            <a:off x="7117139" y="4289932"/>
            <a:ext cx="1728787" cy="40011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樊文娅</a:t>
            </a:r>
          </a:p>
        </p:txBody>
      </p:sp>
      <p:sp>
        <p:nvSpPr>
          <p:cNvPr id="16430" name="文本框 11"/>
          <p:cNvSpPr txBox="1"/>
          <p:nvPr/>
        </p:nvSpPr>
        <p:spPr>
          <a:xfrm>
            <a:off x="677892" y="2757201"/>
            <a:ext cx="832544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524C1DE4-10CD-4C6D-8FC9-DF3D769A8A7F}"/>
              </a:ext>
            </a:extLst>
          </p:cNvPr>
          <p:cNvGrpSpPr/>
          <p:nvPr/>
        </p:nvGrpSpPr>
        <p:grpSpPr>
          <a:xfrm>
            <a:off x="9525" y="261044"/>
            <a:ext cx="8910638" cy="1561199"/>
            <a:chOff x="9525" y="832751"/>
            <a:chExt cx="8910638" cy="1561199"/>
          </a:xfrm>
        </p:grpSpPr>
        <p:sp>
          <p:nvSpPr>
            <p:cNvPr id="49" name="TextBox 3">
              <a:extLst>
                <a:ext uri="{FF2B5EF4-FFF2-40B4-BE49-F238E27FC236}">
                  <a16:creationId xmlns:a16="http://schemas.microsoft.com/office/drawing/2014/main" id="{F0C4AAC9-3786-4F36-B3B2-5077113FD115}"/>
                </a:ext>
              </a:extLst>
            </p:cNvPr>
            <p:cNvSpPr/>
            <p:nvPr/>
          </p:nvSpPr>
          <p:spPr>
            <a:xfrm>
              <a:off x="900051" y="832751"/>
              <a:ext cx="2663963" cy="95410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SAVER</a:t>
              </a:r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制作组成长收获</a:t>
              </a:r>
              <a:endParaRPr lang="zh-CN" altLang="zh-CN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0" name="矩形 19">
              <a:extLst>
                <a:ext uri="{FF2B5EF4-FFF2-40B4-BE49-F238E27FC236}">
                  <a16:creationId xmlns:a16="http://schemas.microsoft.com/office/drawing/2014/main" id="{07AC9C20-E8ED-477A-8CA5-C48893EE5B46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1" name="任意多边形 67">
              <a:extLst>
                <a:ext uri="{FF2B5EF4-FFF2-40B4-BE49-F238E27FC236}">
                  <a16:creationId xmlns:a16="http://schemas.microsoft.com/office/drawing/2014/main" id="{A2BB73FA-4906-48E5-9386-4931AF76C121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52" name="组合 68">
              <a:extLst>
                <a:ext uri="{FF2B5EF4-FFF2-40B4-BE49-F238E27FC236}">
                  <a16:creationId xmlns:a16="http://schemas.microsoft.com/office/drawing/2014/main" id="{DC0B692B-B3F1-40A5-B68F-14FB370E081B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56" name="任意多边形 69">
                <a:extLst>
                  <a:ext uri="{FF2B5EF4-FFF2-40B4-BE49-F238E27FC236}">
                    <a16:creationId xmlns:a16="http://schemas.microsoft.com/office/drawing/2014/main" id="{F9392B6E-00B1-493A-8B5F-E76D6D4ADAC4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7" name="任意多边形 70">
                <a:extLst>
                  <a:ext uri="{FF2B5EF4-FFF2-40B4-BE49-F238E27FC236}">
                    <a16:creationId xmlns:a16="http://schemas.microsoft.com/office/drawing/2014/main" id="{3C0A6FBE-9DB1-4069-809D-AC627FA70306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8" name="任意多边形 71">
                <a:extLst>
                  <a:ext uri="{FF2B5EF4-FFF2-40B4-BE49-F238E27FC236}">
                    <a16:creationId xmlns:a16="http://schemas.microsoft.com/office/drawing/2014/main" id="{1F619267-3299-4AD3-B7E3-69F576D39742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9" name="任意多边形 72">
                <a:extLst>
                  <a:ext uri="{FF2B5EF4-FFF2-40B4-BE49-F238E27FC236}">
                    <a16:creationId xmlns:a16="http://schemas.microsoft.com/office/drawing/2014/main" id="{D6977EC7-7DC4-403F-BC78-7C89DE9080C8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0" name="任意多边形 73">
                <a:extLst>
                  <a:ext uri="{FF2B5EF4-FFF2-40B4-BE49-F238E27FC236}">
                    <a16:creationId xmlns:a16="http://schemas.microsoft.com/office/drawing/2014/main" id="{F0301B59-FB21-4E52-9094-C75BECEAA82F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" name="任意多边形 74">
                <a:extLst>
                  <a:ext uri="{FF2B5EF4-FFF2-40B4-BE49-F238E27FC236}">
                    <a16:creationId xmlns:a16="http://schemas.microsoft.com/office/drawing/2014/main" id="{CD63DC45-105D-4C44-B765-518184444669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2" name="任意多边形 75">
                <a:extLst>
                  <a:ext uri="{FF2B5EF4-FFF2-40B4-BE49-F238E27FC236}">
                    <a16:creationId xmlns:a16="http://schemas.microsoft.com/office/drawing/2014/main" id="{6A6D4382-436E-4AC5-80D6-4C4D40ED280E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7547BCF7-EF26-4ED6-87A2-F8F5EAA8C0DE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54" name="梯形 21">
                <a:extLst>
                  <a:ext uri="{FF2B5EF4-FFF2-40B4-BE49-F238E27FC236}">
                    <a16:creationId xmlns:a16="http://schemas.microsoft.com/office/drawing/2014/main" id="{FE90CF86-CEB1-4916-B8BE-9F9BD243EB4B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55" name="文本框 2">
                <a:extLst>
                  <a:ext uri="{FF2B5EF4-FFF2-40B4-BE49-F238E27FC236}">
                    <a16:creationId xmlns:a16="http://schemas.microsoft.com/office/drawing/2014/main" id="{4920AE29-A691-4966-A405-7F5BF5E16B68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7" dur="2000"/>
                                        <p:tgtEl>
                                          <p:spTgt spid="23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0" dur="2000"/>
                                        <p:tgtEl>
                                          <p:spTgt spid="23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3" dur="2000"/>
                                        <p:tgtEl>
                                          <p:spTgt spid="23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6" dur="2000"/>
                                        <p:tgtEl>
                                          <p:spTgt spid="23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5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5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5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5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5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35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96" grpId="0" bldLvl="0"/>
      <p:bldP spid="23597" grpId="0" bldLvl="0"/>
      <p:bldP spid="23598" grpId="0" bldLvl="0"/>
      <p:bldP spid="23599" grpId="0" bldLvl="0"/>
      <p:bldP spid="9" grpId="0" bldLvl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42A944B-494E-4F6D-98CE-5B36F5325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E1ADFB0-38F1-4D02-8D05-B7DC7B8A1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7049"/>
            <a:ext cx="9144000" cy="25839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C47ECF2-A1D5-487B-B09B-BCF35CBADD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038" y="275049"/>
            <a:ext cx="6591471" cy="494922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E046058-307E-423B-A27C-53BA20DD95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99" y="2621989"/>
            <a:ext cx="7132678" cy="392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49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2178050" y="4014788"/>
            <a:ext cx="4425950" cy="579437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7412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3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/>
          <p:cNvSpPr/>
          <p:nvPr/>
        </p:nvSpPr>
        <p:spPr>
          <a:xfrm>
            <a:off x="1188047" y="2827371"/>
            <a:ext cx="6048375" cy="92333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5400" dirty="0">
                <a:solidFill>
                  <a:srgbClr val="FFFFFF"/>
                </a:solidFill>
                <a:latin typeface="Tw Cen MT" panose="020B0602020104020603" pitchFamily="34" charset="0"/>
                <a:ea typeface="微软雅黑" panose="020B0503020204020204" pitchFamily="34" charset="-122"/>
                <a:sym typeface="微软雅黑" panose="020B0503020204020204" pitchFamily="34" charset="-122"/>
              </a:rPr>
              <a:t>Thanks Watch</a:t>
            </a:r>
            <a:endParaRPr lang="zh-CN" altLang="en-US" sz="5400" dirty="0">
              <a:solidFill>
                <a:srgbClr val="FFFFFF"/>
              </a:solidFill>
              <a:latin typeface="Tw Cen MT" panose="020B0602020104020603" pitchFamily="34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6872" name="组合 52"/>
          <p:cNvGrpSpPr/>
          <p:nvPr/>
        </p:nvGrpSpPr>
        <p:grpSpPr>
          <a:xfrm>
            <a:off x="6608763" y="2379663"/>
            <a:ext cx="1131887" cy="1995487"/>
            <a:chOff x="0" y="0"/>
            <a:chExt cx="1090612" cy="1921760"/>
          </a:xfrm>
        </p:grpSpPr>
        <p:sp>
          <p:nvSpPr>
            <p:cNvPr id="17416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7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8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19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20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21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422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8437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38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/>
          <p:cNvGrpSpPr/>
          <p:nvPr/>
        </p:nvGrpSpPr>
        <p:grpSpPr>
          <a:xfrm>
            <a:off x="6608763" y="3182938"/>
            <a:ext cx="1131887" cy="1995487"/>
            <a:chOff x="0" y="0"/>
            <a:chExt cx="1090612" cy="1921760"/>
          </a:xfrm>
        </p:grpSpPr>
        <p:sp>
          <p:nvSpPr>
            <p:cNvPr id="18441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2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3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4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5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6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447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8448" name="文本框 3"/>
          <p:cNvSpPr txBox="1"/>
          <p:nvPr/>
        </p:nvSpPr>
        <p:spPr>
          <a:xfrm>
            <a:off x="561975" y="536575"/>
            <a:ext cx="3022600" cy="584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>
                <a:latin typeface="幼圆" panose="02010509060101010101" charset="-122"/>
                <a:ea typeface="幼圆" panose="02010509060101010101" charset="-122"/>
              </a:rPr>
              <a:t>初始界面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3557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58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/>
          <p:cNvSpPr/>
          <p:nvPr/>
        </p:nvSpPr>
        <p:spPr>
          <a:xfrm>
            <a:off x="34925" y="303213"/>
            <a:ext cx="2135188" cy="92233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54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3561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2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3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4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5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6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67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3" name="图片 2" descr="V24$O}JNJ4Z@$@{P7(LGO(I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063" y="1162050"/>
            <a:ext cx="6851650" cy="51419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458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4585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6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7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8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89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0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591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24592" name="图片 1" descr="QQ图片201807111130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88" y="403225"/>
            <a:ext cx="7824787" cy="58705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5605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06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5609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0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1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2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3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4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15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25616" name="图片 1" descr="QQ图片201807111459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050" y="423863"/>
            <a:ext cx="7835900" cy="58785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任意多边形 44" hidden="1"/>
          <p:cNvSpPr/>
          <p:nvPr/>
        </p:nvSpPr>
        <p:spPr>
          <a:xfrm rot="429592">
            <a:off x="2081213" y="4810125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26629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0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36871" name="TextBox 51" hidden="1"/>
          <p:cNvSpPr/>
          <p:nvPr/>
        </p:nvSpPr>
        <p:spPr>
          <a:xfrm>
            <a:off x="6350" y="166688"/>
            <a:ext cx="2570163" cy="101441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r>
              <a:rPr lang="zh-CN" altLang="en-US" sz="6000" dirty="0">
                <a:solidFill>
                  <a:srgbClr val="FFFFFF"/>
                </a:solidFill>
                <a:latin typeface="幼圆" panose="02010509060101010101" charset="-122"/>
                <a:ea typeface="幼圆" panose="02010509060101010101" charset="-122"/>
                <a:sym typeface="微软雅黑" panose="020B0503020204020204" pitchFamily="34" charset="-122"/>
              </a:rPr>
              <a:t>画风</a:t>
            </a:r>
          </a:p>
        </p:txBody>
      </p:sp>
      <p:grpSp>
        <p:nvGrpSpPr>
          <p:cNvPr id="36872" name="组合 52" hidden="1"/>
          <p:cNvGrpSpPr/>
          <p:nvPr/>
        </p:nvGrpSpPr>
        <p:grpSpPr>
          <a:xfrm>
            <a:off x="6608763" y="3173413"/>
            <a:ext cx="1131887" cy="1995487"/>
            <a:chOff x="0" y="0"/>
            <a:chExt cx="1090612" cy="1921760"/>
          </a:xfrm>
        </p:grpSpPr>
        <p:sp>
          <p:nvSpPr>
            <p:cNvPr id="26633" name="任意多边形 5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4" name="任意多边形 6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5" name="任意多边形 6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6" name="任意多边形 6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7" name="任意多边形 6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8" name="任意多边形 6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39" name="任意多边形 6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26640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550" y="492125"/>
            <a:ext cx="7435850" cy="55784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299 C -0.48889 -0.02806 -0.48229 -0.02282 -0.47483 -0.01387 C -0.47431 -0.01326 -0.46597 -0.01017 -0.46528 -0.00987 C -0.45851 -0.00647 -0.45261 -0.00092 -0.44618 0.00309 C -0.43924 0.00771 -0.43073 0.00802 -0.42361 0.00925 C -0.40695 0.01542 -0.39184 0.01264 -0.37483 0.01141 C -0.36511 0.00555 -0.37899 0.01357 -0.36528 0.00709 C -0.36285 0.00586 -0.35816 0.00309 -0.35816 0.00339 C -0.34879 -0.00832 -0.33924 -0.02097 -0.3283 -0.02652 C -0.32396 -0.03176 -0.31267 -0.04008 -0.30695 -0.04348 C -0.29583 -0.05766 -0.30261 -0.0518 -0.29497 -0.05612 C -0.29254 -0.05735 -0.29028 -0.05889 -0.28785 -0.06044 C -0.28663 -0.06105 -0.28438 -0.06259 -0.28438 -0.06229 C -0.27188 -0.06136 -0.2658 -0.0629 -0.25573 -0.05828 C -0.24705 -0.05427 -0.23924 -0.04656 -0.23073 -0.04348 C -0.22517 -0.03731 -0.21806 -0.03577 -0.21163 -0.03299 C -0.20642 -0.02652 -0.20226 -0.02313 -0.19618 -0.02035 C -0.19132 -0.01357 -0.18906 -0.01202 -0.18316 -0.00987 C -0.1757 -0.00092 -0.16129 0.00154 -0.15208 0.00709 C -0.1474 0.00648 -0.14236 0.0074 -0.13785 0.00494 C -0.13663 0.00432 -0.13663 0.00093 -0.13663 -0.00123 C -0.13663 -0.01511 -0.13872 -0.02528 -0.14497 -0.03299 C -0.14792 -0.04101 -0.15052 -0.03947 -0.1533 -0.04779 C -0.14097 -0.0555 -0.14636 -0.05304 -0.11997 -0.04779 C -0.11719 -0.04718 -0.11528 -0.04224 -0.11285 -0.03947 C -0.1092 -0.03515 -0.10208 -0.02683 -0.09861 -0.02467 C -0.08524 -0.01665 -0.0717 -0.0074 -0.05816 -0.00123 C -0.05295 0.00093 -0.04774 0.00216 -0.04271 0.00494 C -0.03386 0.00309 -0.0342 0.00093 -0.02708 -0.00339 C -0.01927 -0.01326 -0.02274 -0.01079 -0.00573 -0.00555 C -0.00313 -0.00462 0.00139 0.00093 0.00139 0.00124 " pathEditMode="relative" rAng="0" ptsTypes="ffffffffffffffffffffffffffffffA">
                                      <p:cBhvr>
                                        <p:cTn id="21" dur="21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00" y="9250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4" dur="18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28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  <p:bldP spid="36871" grpId="0" bldLvl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27652" name="图片 4" descr="book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25" y="593725"/>
            <a:ext cx="7532688" cy="5651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28676" name="图片 4" descr="sunsh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"/>
            <a:ext cx="7315200" cy="5486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4" name="TextBox 9"/>
          <p:cNvSpPr/>
          <p:nvPr/>
        </p:nvSpPr>
        <p:spPr>
          <a:xfrm>
            <a:off x="1259681" y="2428875"/>
            <a:ext cx="6624638" cy="4603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24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三大核心</a:t>
            </a:r>
          </a:p>
        </p:txBody>
      </p:sp>
      <p:grpSp>
        <p:nvGrpSpPr>
          <p:cNvPr id="15385" name="组合 10"/>
          <p:cNvGrpSpPr/>
          <p:nvPr/>
        </p:nvGrpSpPr>
        <p:grpSpPr>
          <a:xfrm>
            <a:off x="1187450" y="3149600"/>
            <a:ext cx="6769100" cy="1584325"/>
            <a:chOff x="0" y="0"/>
            <a:chExt cx="6768752" cy="1584176"/>
          </a:xfrm>
        </p:grpSpPr>
        <p:sp>
          <p:nvSpPr>
            <p:cNvPr id="8213" name="直接连接符 11"/>
            <p:cNvSpPr/>
            <p:nvPr/>
          </p:nvSpPr>
          <p:spPr>
            <a:xfrm>
              <a:off x="0" y="0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  <p:sp>
          <p:nvSpPr>
            <p:cNvPr id="8214" name="直接连接符 12"/>
            <p:cNvSpPr/>
            <p:nvPr/>
          </p:nvSpPr>
          <p:spPr>
            <a:xfrm>
              <a:off x="0" y="1584176"/>
              <a:ext cx="6768752" cy="1"/>
            </a:xfrm>
            <a:prstGeom prst="line">
              <a:avLst/>
            </a:prstGeom>
            <a:ln w="19050" cap="flat" cmpd="sng">
              <a:solidFill>
                <a:srgbClr val="FFFFFF"/>
              </a:solidFill>
              <a:prstDash val="solid"/>
              <a:bevel/>
              <a:headEnd type="none" w="med" len="med"/>
              <a:tailEnd type="none" w="med" len="med"/>
            </a:ln>
          </p:spPr>
        </p:sp>
      </p:grpSp>
      <p:sp>
        <p:nvSpPr>
          <p:cNvPr id="15388" name="TextBox 13"/>
          <p:cNvSpPr/>
          <p:nvPr/>
        </p:nvSpPr>
        <p:spPr>
          <a:xfrm>
            <a:off x="3779838" y="3619500"/>
            <a:ext cx="1727200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关卡</a:t>
            </a:r>
          </a:p>
        </p:txBody>
      </p:sp>
      <p:sp>
        <p:nvSpPr>
          <p:cNvPr id="15389" name="直接连接符 14"/>
          <p:cNvSpPr/>
          <p:nvPr/>
        </p:nvSpPr>
        <p:spPr>
          <a:xfrm>
            <a:off x="3419475" y="3305175"/>
            <a:ext cx="1588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0" name="直接连接符 15"/>
          <p:cNvSpPr/>
          <p:nvPr/>
        </p:nvSpPr>
        <p:spPr>
          <a:xfrm>
            <a:off x="5724525" y="3305175"/>
            <a:ext cx="0" cy="1273175"/>
          </a:xfrm>
          <a:prstGeom prst="line">
            <a:avLst/>
          </a:prstGeom>
          <a:ln w="1905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5392" name="TextBox 17"/>
          <p:cNvSpPr/>
          <p:nvPr/>
        </p:nvSpPr>
        <p:spPr>
          <a:xfrm>
            <a:off x="5995988" y="3619500"/>
            <a:ext cx="17287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剧情</a:t>
            </a:r>
          </a:p>
        </p:txBody>
      </p:sp>
      <p:sp>
        <p:nvSpPr>
          <p:cNvPr id="15393" name="TextBox 18" hidden="1"/>
          <p:cNvSpPr/>
          <p:nvPr/>
        </p:nvSpPr>
        <p:spPr>
          <a:xfrm>
            <a:off x="2051050" y="4786313"/>
            <a:ext cx="504190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TextBox 13"/>
          <p:cNvSpPr/>
          <p:nvPr/>
        </p:nvSpPr>
        <p:spPr>
          <a:xfrm>
            <a:off x="1535113" y="3619500"/>
            <a:ext cx="1727200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36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探索</a:t>
            </a:r>
          </a:p>
        </p:txBody>
      </p:sp>
      <p:sp>
        <p:nvSpPr>
          <p:cNvPr id="47" name="TextBox 3">
            <a:extLst>
              <a:ext uri="{FF2B5EF4-FFF2-40B4-BE49-F238E27FC236}">
                <a16:creationId xmlns:a16="http://schemas.microsoft.com/office/drawing/2014/main" id="{EC9DEB89-B8DF-46D3-B411-D44EBACF1B1F}"/>
              </a:ext>
            </a:extLst>
          </p:cNvPr>
          <p:cNvSpPr/>
          <p:nvPr/>
        </p:nvSpPr>
        <p:spPr>
          <a:xfrm>
            <a:off x="900051" y="652641"/>
            <a:ext cx="2090737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核心玩法</a:t>
            </a:r>
            <a:endParaRPr lang="zh-CN" altLang="zh-CN" sz="32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8" name="矩形 19">
            <a:extLst>
              <a:ext uri="{FF2B5EF4-FFF2-40B4-BE49-F238E27FC236}">
                <a16:creationId xmlns:a16="http://schemas.microsoft.com/office/drawing/2014/main" id="{B4397E35-79EF-48D5-B8AC-49CE7EE1CF04}"/>
              </a:ext>
            </a:extLst>
          </p:cNvPr>
          <p:cNvSpPr/>
          <p:nvPr/>
        </p:nvSpPr>
        <p:spPr>
          <a:xfrm rot="1865145">
            <a:off x="473139" y="571213"/>
            <a:ext cx="423314" cy="689456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49" name="任意多边形 67">
            <a:extLst>
              <a:ext uri="{FF2B5EF4-FFF2-40B4-BE49-F238E27FC236}">
                <a16:creationId xmlns:a16="http://schemas.microsoft.com/office/drawing/2014/main" id="{8B3FA1D1-C548-423B-A87F-580ED8BB584B}"/>
              </a:ext>
            </a:extLst>
          </p:cNvPr>
          <p:cNvSpPr/>
          <p:nvPr/>
        </p:nvSpPr>
        <p:spPr>
          <a:xfrm rot="429592">
            <a:off x="9525" y="698293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50" name="组合 68">
            <a:extLst>
              <a:ext uri="{FF2B5EF4-FFF2-40B4-BE49-F238E27FC236}">
                <a16:creationId xmlns:a16="http://schemas.microsoft.com/office/drawing/2014/main" id="{AE8F325D-3303-4916-AE3C-EB13AD5C9F93}"/>
              </a:ext>
            </a:extLst>
          </p:cNvPr>
          <p:cNvGrpSpPr/>
          <p:nvPr/>
        </p:nvGrpSpPr>
        <p:grpSpPr>
          <a:xfrm>
            <a:off x="8440738" y="456993"/>
            <a:ext cx="479425" cy="844550"/>
            <a:chOff x="0" y="0"/>
            <a:chExt cx="1090612" cy="1921760"/>
          </a:xfrm>
        </p:grpSpPr>
        <p:sp>
          <p:nvSpPr>
            <p:cNvPr id="54" name="任意多边形 69">
              <a:extLst>
                <a:ext uri="{FF2B5EF4-FFF2-40B4-BE49-F238E27FC236}">
                  <a16:creationId xmlns:a16="http://schemas.microsoft.com/office/drawing/2014/main" id="{C2E9393D-E915-4683-849C-86BD64B095BB}"/>
                </a:ext>
              </a:extLst>
            </p:cNvPr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5" name="任意多边形 70">
              <a:extLst>
                <a:ext uri="{FF2B5EF4-FFF2-40B4-BE49-F238E27FC236}">
                  <a16:creationId xmlns:a16="http://schemas.microsoft.com/office/drawing/2014/main" id="{A645BF50-1372-4203-9A31-ABFB5CD593BB}"/>
                </a:ext>
              </a:extLst>
            </p:cNvPr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任意多边形 71">
              <a:extLst>
                <a:ext uri="{FF2B5EF4-FFF2-40B4-BE49-F238E27FC236}">
                  <a16:creationId xmlns:a16="http://schemas.microsoft.com/office/drawing/2014/main" id="{52B8F61E-D9FB-435E-8B9B-F5B435653A13}"/>
                </a:ext>
              </a:extLst>
            </p:cNvPr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" name="任意多边形 72">
              <a:extLst>
                <a:ext uri="{FF2B5EF4-FFF2-40B4-BE49-F238E27FC236}">
                  <a16:creationId xmlns:a16="http://schemas.microsoft.com/office/drawing/2014/main" id="{8AB23629-0C88-4C2D-B73E-AA12BA87DAE0}"/>
                </a:ext>
              </a:extLst>
            </p:cNvPr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8" name="任意多边形 73">
              <a:extLst>
                <a:ext uri="{FF2B5EF4-FFF2-40B4-BE49-F238E27FC236}">
                  <a16:creationId xmlns:a16="http://schemas.microsoft.com/office/drawing/2014/main" id="{FBA1C91D-8DBD-480C-86F1-BDF56FF8B0C7}"/>
                </a:ext>
              </a:extLst>
            </p:cNvPr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" name="任意多边形 74">
              <a:extLst>
                <a:ext uri="{FF2B5EF4-FFF2-40B4-BE49-F238E27FC236}">
                  <a16:creationId xmlns:a16="http://schemas.microsoft.com/office/drawing/2014/main" id="{B2F2AEFD-C089-400F-B791-6DC6EC6C42B3}"/>
                </a:ext>
              </a:extLst>
            </p:cNvPr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0" name="任意多边形 75">
              <a:extLst>
                <a:ext uri="{FF2B5EF4-FFF2-40B4-BE49-F238E27FC236}">
                  <a16:creationId xmlns:a16="http://schemas.microsoft.com/office/drawing/2014/main" id="{E6FE06F4-4034-4731-95BE-A0F99B72A314}"/>
                </a:ext>
              </a:extLst>
            </p:cNvPr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B2A401EE-1681-4D67-8B26-20D601A7D144}"/>
              </a:ext>
            </a:extLst>
          </p:cNvPr>
          <p:cNvGrpSpPr/>
          <p:nvPr/>
        </p:nvGrpSpPr>
        <p:grpSpPr>
          <a:xfrm>
            <a:off x="6691937" y="1469818"/>
            <a:ext cx="1655738" cy="336550"/>
            <a:chOff x="6144116" y="1311895"/>
            <a:chExt cx="1655738" cy="336550"/>
          </a:xfrm>
        </p:grpSpPr>
        <p:sp>
          <p:nvSpPr>
            <p:cNvPr id="52" name="梯形 21">
              <a:extLst>
                <a:ext uri="{FF2B5EF4-FFF2-40B4-BE49-F238E27FC236}">
                  <a16:creationId xmlns:a16="http://schemas.microsoft.com/office/drawing/2014/main" id="{547F332B-7AA4-4C74-AEED-0FBB9507439E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3" name="文本框 2">
              <a:extLst>
                <a:ext uri="{FF2B5EF4-FFF2-40B4-BE49-F238E27FC236}">
                  <a16:creationId xmlns:a16="http://schemas.microsoft.com/office/drawing/2014/main" id="{403534EF-9EB7-4F94-92B8-4CA223554CE0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12" dur="500"/>
                                        <p:tgtEl>
                                          <p:spTgt spid="15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3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8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3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84" grpId="0" bldLvl="0"/>
      <p:bldP spid="15388" grpId="0" bldLvl="0"/>
      <p:bldP spid="15392" grpId="0" bldLvl="0"/>
      <p:bldP spid="15393" grpId="0" bldLvl="0"/>
      <p:bldP spid="2" grpId="0" bldLvl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29700" name="图片 4" descr="torna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"/>
            <a:ext cx="7315200" cy="5486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8"/>
          </a:xfrm>
        </p:spPr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fontAlgn="base"/>
            <a:endParaRPr lang="zh-CN" alt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pic>
        <p:nvPicPr>
          <p:cNvPr id="30724" name="图片 4" descr="machi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685800"/>
            <a:ext cx="7315200" cy="54864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extBox 3"/>
          <p:cNvSpPr/>
          <p:nvPr/>
        </p:nvSpPr>
        <p:spPr>
          <a:xfrm>
            <a:off x="755650" y="1162050"/>
            <a:ext cx="3024188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  <a:p>
            <a:r>
              <a:rPr lang="zh-CN" altLang="zh-CN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</a:t>
            </a:r>
          </a:p>
        </p:txBody>
      </p:sp>
      <p:sp>
        <p:nvSpPr>
          <p:cNvPr id="31746" name="矩形 19"/>
          <p:cNvSpPr/>
          <p:nvPr/>
        </p:nvSpPr>
        <p:spPr>
          <a:xfrm rot="1865145">
            <a:off x="444500" y="1271588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1747" name="组合 45"/>
          <p:cNvGrpSpPr/>
          <p:nvPr/>
        </p:nvGrpSpPr>
        <p:grpSpPr>
          <a:xfrm>
            <a:off x="5238750" y="1235075"/>
            <a:ext cx="3149600" cy="244475"/>
            <a:chOff x="0" y="0"/>
            <a:chExt cx="3148749" cy="243696"/>
          </a:xfrm>
        </p:grpSpPr>
        <p:grpSp>
          <p:nvGrpSpPr>
            <p:cNvPr id="31748" name="组合 6"/>
            <p:cNvGrpSpPr/>
            <p:nvPr/>
          </p:nvGrpSpPr>
          <p:grpSpPr>
            <a:xfrm>
              <a:off x="0" y="0"/>
              <a:ext cx="1851574" cy="243696"/>
              <a:chOff x="0" y="0"/>
              <a:chExt cx="1851574" cy="243696"/>
            </a:xfrm>
          </p:grpSpPr>
          <p:sp>
            <p:nvSpPr>
              <p:cNvPr id="31749" name="TextBox 7"/>
              <p:cNvSpPr/>
              <p:nvPr/>
            </p:nvSpPr>
            <p:spPr>
              <a:xfrm>
                <a:off x="135882" y="0"/>
                <a:ext cx="1715692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请输入您的企业名称</a:t>
                </a:r>
              </a:p>
            </p:txBody>
          </p:sp>
          <p:grpSp>
            <p:nvGrpSpPr>
              <p:cNvPr id="31750" name="组合 8"/>
              <p:cNvGrpSpPr/>
              <p:nvPr/>
            </p:nvGrpSpPr>
            <p:grpSpPr>
              <a:xfrm>
                <a:off x="0" y="44222"/>
                <a:ext cx="157777" cy="157777"/>
                <a:chOff x="0" y="0"/>
                <a:chExt cx="299717" cy="299717"/>
              </a:xfrm>
            </p:grpSpPr>
            <p:sp>
              <p:nvSpPr>
                <p:cNvPr id="31751" name="梯形 21"/>
                <p:cNvSpPr/>
                <p:nvPr/>
              </p:nvSpPr>
              <p:spPr>
                <a:xfrm rot="-5400000">
                  <a:off x="56686" y="31389"/>
                  <a:ext cx="186337" cy="236930"/>
                </a:xfrm>
                <a:custGeom>
                  <a:avLst/>
                  <a:gdLst/>
                  <a:ahLst/>
                  <a:cxnLst>
                    <a:cxn ang="0">
                      <a:pos x="33868" y="36900"/>
                    </a:cxn>
                    <a:cxn ang="0">
                      <a:pos x="33868" y="41813"/>
                    </a:cxn>
                    <a:cxn ang="0">
                      <a:pos x="24843" y="41813"/>
                    </a:cxn>
                    <a:cxn ang="0">
                      <a:pos x="29587" y="36900"/>
                    </a:cxn>
                    <a:cxn ang="0">
                      <a:pos x="33868" y="36900"/>
                    </a:cxn>
                    <a:cxn ang="0">
                      <a:pos x="39412" y="25057"/>
                    </a:cxn>
                    <a:cxn ang="0">
                      <a:pos x="14356" y="50113"/>
                    </a:cxn>
                    <a:cxn ang="0">
                      <a:pos x="14356" y="42613"/>
                    </a:cxn>
                    <a:cxn ang="0">
                      <a:pos x="14968" y="42001"/>
                    </a:cxn>
                    <a:cxn ang="0">
                      <a:pos x="3462" y="42001"/>
                    </a:cxn>
                    <a:cxn ang="0">
                      <a:pos x="0" y="38539"/>
                    </a:cxn>
                    <a:cxn ang="0">
                      <a:pos x="0" y="34268"/>
                    </a:cxn>
                    <a:cxn ang="0">
                      <a:pos x="7518" y="34268"/>
                    </a:cxn>
                    <a:cxn ang="0">
                      <a:pos x="8745" y="33040"/>
                    </a:cxn>
                    <a:cxn ang="0">
                      <a:pos x="8745" y="28132"/>
                    </a:cxn>
                    <a:cxn ang="0">
                      <a:pos x="7518" y="26905"/>
                    </a:cxn>
                    <a:cxn ang="0">
                      <a:pos x="0" y="26905"/>
                    </a:cxn>
                    <a:cxn ang="0">
                      <a:pos x="0" y="11574"/>
                    </a:cxn>
                    <a:cxn ang="0">
                      <a:pos x="3462" y="8112"/>
                    </a:cxn>
                    <a:cxn ang="0">
                      <a:pos x="14968" y="8112"/>
                    </a:cxn>
                    <a:cxn ang="0">
                      <a:pos x="14356" y="7500"/>
                    </a:cxn>
                    <a:cxn ang="0">
                      <a:pos x="14356" y="0"/>
                    </a:cxn>
                    <a:cxn ang="0">
                      <a:pos x="39412" y="25057"/>
                    </a:cxn>
                  </a:cxnLst>
                  <a:rect l="0" t="0" r="0" b="0"/>
                  <a:pathLst>
                    <a:path w="880987" h="1120183">
                      <a:moveTo>
                        <a:pt x="757066" y="824835"/>
                      </a:moveTo>
                      <a:lnTo>
                        <a:pt x="757066" y="934658"/>
                      </a:lnTo>
                      <a:lnTo>
                        <a:pt x="555328" y="934658"/>
                      </a:lnTo>
                      <a:lnTo>
                        <a:pt x="661366" y="824835"/>
                      </a:lnTo>
                      <a:lnTo>
                        <a:pt x="757066" y="824835"/>
                      </a:lnTo>
                      <a:close/>
                      <a:moveTo>
                        <a:pt x="880987" y="560091"/>
                      </a:moveTo>
                      <a:lnTo>
                        <a:pt x="320895" y="1120183"/>
                      </a:lnTo>
                      <a:lnTo>
                        <a:pt x="320895" y="952536"/>
                      </a:lnTo>
                      <a:lnTo>
                        <a:pt x="334577" y="938854"/>
                      </a:lnTo>
                      <a:lnTo>
                        <a:pt x="77386" y="938854"/>
                      </a:lnTo>
                      <a:cubicBezTo>
                        <a:pt x="34647" y="938854"/>
                        <a:pt x="0" y="904207"/>
                        <a:pt x="0" y="861468"/>
                      </a:cubicBezTo>
                      <a:lnTo>
                        <a:pt x="0" y="765985"/>
                      </a:lnTo>
                      <a:lnTo>
                        <a:pt x="168046" y="765985"/>
                      </a:lnTo>
                      <a:cubicBezTo>
                        <a:pt x="183196" y="765985"/>
                        <a:pt x="195477" y="753704"/>
                        <a:pt x="195477" y="738554"/>
                      </a:cubicBezTo>
                      <a:lnTo>
                        <a:pt x="195477" y="628834"/>
                      </a:lnTo>
                      <a:cubicBezTo>
                        <a:pt x="195477" y="613684"/>
                        <a:pt x="183196" y="601403"/>
                        <a:pt x="168046" y="601403"/>
                      </a:cubicBezTo>
                      <a:lnTo>
                        <a:pt x="0" y="601403"/>
                      </a:lnTo>
                      <a:lnTo>
                        <a:pt x="0" y="258716"/>
                      </a:lnTo>
                      <a:cubicBezTo>
                        <a:pt x="0" y="215977"/>
                        <a:pt x="34647" y="181330"/>
                        <a:pt x="77386" y="181330"/>
                      </a:cubicBezTo>
                      <a:lnTo>
                        <a:pt x="334578" y="181330"/>
                      </a:lnTo>
                      <a:lnTo>
                        <a:pt x="320895" y="167647"/>
                      </a:lnTo>
                      <a:lnTo>
                        <a:pt x="320895" y="0"/>
                      </a:lnTo>
                      <a:lnTo>
                        <a:pt x="880987" y="56009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1752" name="椭圆 13"/>
                <p:cNvSpPr/>
                <p:nvPr/>
              </p:nvSpPr>
              <p:spPr>
                <a:xfrm>
                  <a:off x="0" y="0"/>
                  <a:ext cx="299717" cy="29971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</p:grpSp>
        </p:grpSp>
        <p:grpSp>
          <p:nvGrpSpPr>
            <p:cNvPr id="31753" name="组合 1"/>
            <p:cNvGrpSpPr/>
            <p:nvPr/>
          </p:nvGrpSpPr>
          <p:grpSpPr>
            <a:xfrm>
              <a:off x="1656184" y="0"/>
              <a:ext cx="1492565" cy="243696"/>
              <a:chOff x="0" y="0"/>
              <a:chExt cx="1492565" cy="243696"/>
            </a:xfrm>
          </p:grpSpPr>
          <p:grpSp>
            <p:nvGrpSpPr>
              <p:cNvPr id="31754" name="组合 46"/>
              <p:cNvGrpSpPr/>
              <p:nvPr/>
            </p:nvGrpSpPr>
            <p:grpSpPr>
              <a:xfrm>
                <a:off x="0" y="48399"/>
                <a:ext cx="149422" cy="149422"/>
                <a:chOff x="0" y="0"/>
                <a:chExt cx="176237" cy="176237"/>
              </a:xfrm>
            </p:grpSpPr>
            <p:sp>
              <p:nvSpPr>
                <p:cNvPr id="31755" name="椭圆 9"/>
                <p:cNvSpPr/>
                <p:nvPr/>
              </p:nvSpPr>
              <p:spPr>
                <a:xfrm>
                  <a:off x="0" y="0"/>
                  <a:ext cx="176237" cy="17623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  <p:sp>
              <p:nvSpPr>
                <p:cNvPr id="31756" name="等腰三角形 10"/>
                <p:cNvSpPr/>
                <p:nvPr/>
              </p:nvSpPr>
              <p:spPr>
                <a:xfrm rot="-2633791">
                  <a:off x="25040" y="65259"/>
                  <a:ext cx="126156" cy="45719"/>
                </a:xfrm>
                <a:custGeom>
                  <a:avLst/>
                  <a:gdLst/>
                  <a:ahLst/>
                  <a:cxnLst>
                    <a:cxn ang="0">
                      <a:pos x="4684" y="886"/>
                    </a:cxn>
                    <a:cxn ang="0">
                      <a:pos x="5198" y="0"/>
                    </a:cxn>
                    <a:cxn ang="0">
                      <a:pos x="4170" y="0"/>
                    </a:cxn>
                    <a:cxn ang="0">
                      <a:pos x="4684" y="886"/>
                    </a:cxn>
                    <a:cxn ang="0">
                      <a:pos x="5630" y="2306"/>
                    </a:cxn>
                    <a:cxn ang="0">
                      <a:pos x="5379" y="1697"/>
                    </a:cxn>
                    <a:cxn ang="0">
                      <a:pos x="6239" y="837"/>
                    </a:cxn>
                    <a:cxn ang="0">
                      <a:pos x="6986" y="837"/>
                    </a:cxn>
                    <a:cxn ang="0">
                      <a:pos x="7242" y="837"/>
                    </a:cxn>
                    <a:cxn ang="0">
                      <a:pos x="7989" y="837"/>
                    </a:cxn>
                    <a:cxn ang="0">
                      <a:pos x="8849" y="1697"/>
                    </a:cxn>
                    <a:cxn ang="0">
                      <a:pos x="7989" y="2558"/>
                    </a:cxn>
                    <a:cxn ang="0">
                      <a:pos x="7242" y="2558"/>
                    </a:cxn>
                    <a:cxn ang="0">
                      <a:pos x="6986" y="2558"/>
                    </a:cxn>
                    <a:cxn ang="0">
                      <a:pos x="6239" y="2558"/>
                    </a:cxn>
                    <a:cxn ang="0">
                      <a:pos x="5630" y="2306"/>
                    </a:cxn>
                    <a:cxn ang="0">
                      <a:pos x="5097" y="2475"/>
                    </a:cxn>
                    <a:cxn ang="0">
                      <a:pos x="6249" y="3087"/>
                    </a:cxn>
                    <a:cxn ang="0">
                      <a:pos x="6986" y="3087"/>
                    </a:cxn>
                    <a:cxn ang="0">
                      <a:pos x="7242" y="3087"/>
                    </a:cxn>
                    <a:cxn ang="0">
                      <a:pos x="7978" y="3087"/>
                    </a:cxn>
                    <a:cxn ang="0">
                      <a:pos x="9368" y="1697"/>
                    </a:cxn>
                    <a:cxn ang="0">
                      <a:pos x="7978" y="308"/>
                    </a:cxn>
                    <a:cxn ang="0">
                      <a:pos x="7242" y="308"/>
                    </a:cxn>
                    <a:cxn ang="0">
                      <a:pos x="6986" y="308"/>
                    </a:cxn>
                    <a:cxn ang="0">
                      <a:pos x="6249" y="308"/>
                    </a:cxn>
                    <a:cxn ang="0">
                      <a:pos x="4860" y="1697"/>
                    </a:cxn>
                    <a:cxn ang="0">
                      <a:pos x="5097" y="2475"/>
                    </a:cxn>
                    <a:cxn ang="0">
                      <a:pos x="4170" y="3395"/>
                    </a:cxn>
                    <a:cxn ang="0">
                      <a:pos x="5198" y="3395"/>
                    </a:cxn>
                    <a:cxn ang="0">
                      <a:pos x="4684" y="2509"/>
                    </a:cxn>
                    <a:cxn ang="0">
                      <a:pos x="4170" y="3395"/>
                    </a:cxn>
                    <a:cxn ang="0">
                      <a:pos x="771" y="2306"/>
                    </a:cxn>
                    <a:cxn ang="0">
                      <a:pos x="519" y="1697"/>
                    </a:cxn>
                    <a:cxn ang="0">
                      <a:pos x="1379" y="837"/>
                    </a:cxn>
                    <a:cxn ang="0">
                      <a:pos x="2126" y="837"/>
                    </a:cxn>
                    <a:cxn ang="0">
                      <a:pos x="2382" y="837"/>
                    </a:cxn>
                    <a:cxn ang="0">
                      <a:pos x="3129" y="837"/>
                    </a:cxn>
                    <a:cxn ang="0">
                      <a:pos x="3990" y="1697"/>
                    </a:cxn>
                    <a:cxn ang="0">
                      <a:pos x="3129" y="2558"/>
                    </a:cxn>
                    <a:cxn ang="0">
                      <a:pos x="2382" y="2558"/>
                    </a:cxn>
                    <a:cxn ang="0">
                      <a:pos x="2126" y="2558"/>
                    </a:cxn>
                    <a:cxn ang="0">
                      <a:pos x="1379" y="2558"/>
                    </a:cxn>
                    <a:cxn ang="0">
                      <a:pos x="771" y="2306"/>
                    </a:cxn>
                    <a:cxn ang="0">
                      <a:pos x="237" y="2475"/>
                    </a:cxn>
                    <a:cxn ang="0">
                      <a:pos x="1390" y="3087"/>
                    </a:cxn>
                    <a:cxn ang="0">
                      <a:pos x="2126" y="3087"/>
                    </a:cxn>
                    <a:cxn ang="0">
                      <a:pos x="2382" y="3087"/>
                    </a:cxn>
                    <a:cxn ang="0">
                      <a:pos x="3119" y="3087"/>
                    </a:cxn>
                    <a:cxn ang="0">
                      <a:pos x="4509" y="1697"/>
                    </a:cxn>
                    <a:cxn ang="0">
                      <a:pos x="3119" y="308"/>
                    </a:cxn>
                    <a:cxn ang="0">
                      <a:pos x="2382" y="308"/>
                    </a:cxn>
                    <a:cxn ang="0">
                      <a:pos x="2126" y="308"/>
                    </a:cxn>
                    <a:cxn ang="0">
                      <a:pos x="1390" y="308"/>
                    </a:cxn>
                    <a:cxn ang="0">
                      <a:pos x="0" y="1697"/>
                    </a:cxn>
                    <a:cxn ang="0">
                      <a:pos x="237" y="2475"/>
                    </a:cxn>
                  </a:cxnLst>
                  <a:rect l="0" t="0" r="0" b="0"/>
                  <a:pathLst>
                    <a:path w="1698884" h="615676">
                      <a:moveTo>
                        <a:pt x="849441" y="160742"/>
                      </a:moveTo>
                      <a:lnTo>
                        <a:pt x="942672" y="0"/>
                      </a:lnTo>
                      <a:lnTo>
                        <a:pt x="756211" y="0"/>
                      </a:lnTo>
                      <a:lnTo>
                        <a:pt x="849441" y="160742"/>
                      </a:lnTo>
                      <a:close/>
                      <a:moveTo>
                        <a:pt x="1021075" y="418159"/>
                      </a:moveTo>
                      <a:cubicBezTo>
                        <a:pt x="992841" y="389925"/>
                        <a:pt x="975378" y="350921"/>
                        <a:pt x="975378" y="307838"/>
                      </a:cubicBezTo>
                      <a:cubicBezTo>
                        <a:pt x="975378" y="221672"/>
                        <a:pt x="1045230" y="151820"/>
                        <a:pt x="1131396" y="151820"/>
                      </a:cubicBezTo>
                      <a:lnTo>
                        <a:pt x="1266836" y="151820"/>
                      </a:lnTo>
                      <a:lnTo>
                        <a:pt x="1313319" y="151820"/>
                      </a:lnTo>
                      <a:lnTo>
                        <a:pt x="1448759" y="151820"/>
                      </a:lnTo>
                      <a:cubicBezTo>
                        <a:pt x="1534925" y="151820"/>
                        <a:pt x="1604777" y="221672"/>
                        <a:pt x="1604777" y="307838"/>
                      </a:cubicBezTo>
                      <a:cubicBezTo>
                        <a:pt x="1604777" y="394004"/>
                        <a:pt x="1534925" y="463856"/>
                        <a:pt x="1448759" y="463856"/>
                      </a:cubicBezTo>
                      <a:lnTo>
                        <a:pt x="1313319" y="463856"/>
                      </a:lnTo>
                      <a:lnTo>
                        <a:pt x="1266836" y="463856"/>
                      </a:lnTo>
                      <a:lnTo>
                        <a:pt x="1131396" y="463856"/>
                      </a:lnTo>
                      <a:cubicBezTo>
                        <a:pt x="1088313" y="463856"/>
                        <a:pt x="1049309" y="446393"/>
                        <a:pt x="1021075" y="418159"/>
                      </a:cubicBezTo>
                      <a:close/>
                      <a:moveTo>
                        <a:pt x="924314" y="448749"/>
                      </a:moveTo>
                      <a:cubicBezTo>
                        <a:pt x="969605" y="515789"/>
                        <a:pt x="1046305" y="559866"/>
                        <a:pt x="1133299" y="559866"/>
                      </a:cubicBezTo>
                      <a:lnTo>
                        <a:pt x="1266836" y="559866"/>
                      </a:lnTo>
                      <a:lnTo>
                        <a:pt x="1313319" y="559866"/>
                      </a:lnTo>
                      <a:lnTo>
                        <a:pt x="1446856" y="559866"/>
                      </a:lnTo>
                      <a:cubicBezTo>
                        <a:pt x="1586047" y="559866"/>
                        <a:pt x="1698884" y="447029"/>
                        <a:pt x="1698884" y="307838"/>
                      </a:cubicBezTo>
                      <a:cubicBezTo>
                        <a:pt x="1698884" y="168647"/>
                        <a:pt x="1586047" y="55810"/>
                        <a:pt x="1446856" y="55810"/>
                      </a:cubicBezTo>
                      <a:lnTo>
                        <a:pt x="1313319" y="55810"/>
                      </a:lnTo>
                      <a:lnTo>
                        <a:pt x="1266836" y="55810"/>
                      </a:lnTo>
                      <a:lnTo>
                        <a:pt x="1133299" y="55810"/>
                      </a:lnTo>
                      <a:cubicBezTo>
                        <a:pt x="994108" y="55810"/>
                        <a:pt x="881271" y="168647"/>
                        <a:pt x="881271" y="307838"/>
                      </a:cubicBezTo>
                      <a:cubicBezTo>
                        <a:pt x="881271" y="360035"/>
                        <a:pt x="897139" y="408525"/>
                        <a:pt x="924314" y="448749"/>
                      </a:cubicBezTo>
                      <a:close/>
                      <a:moveTo>
                        <a:pt x="756212" y="615676"/>
                      </a:moveTo>
                      <a:lnTo>
                        <a:pt x="942673" y="615676"/>
                      </a:lnTo>
                      <a:lnTo>
                        <a:pt x="849443" y="454934"/>
                      </a:lnTo>
                      <a:lnTo>
                        <a:pt x="756212" y="615676"/>
                      </a:lnTo>
                      <a:close/>
                      <a:moveTo>
                        <a:pt x="139804" y="418159"/>
                      </a:moveTo>
                      <a:cubicBezTo>
                        <a:pt x="111570" y="389925"/>
                        <a:pt x="94107" y="350921"/>
                        <a:pt x="94107" y="307838"/>
                      </a:cubicBezTo>
                      <a:cubicBezTo>
                        <a:pt x="94107" y="221672"/>
                        <a:pt x="163959" y="151820"/>
                        <a:pt x="250125" y="151820"/>
                      </a:cubicBezTo>
                      <a:lnTo>
                        <a:pt x="385565" y="151820"/>
                      </a:lnTo>
                      <a:lnTo>
                        <a:pt x="432048" y="151820"/>
                      </a:lnTo>
                      <a:lnTo>
                        <a:pt x="567488" y="151820"/>
                      </a:lnTo>
                      <a:cubicBezTo>
                        <a:pt x="653654" y="151820"/>
                        <a:pt x="723506" y="221672"/>
                        <a:pt x="723506" y="307838"/>
                      </a:cubicBezTo>
                      <a:cubicBezTo>
                        <a:pt x="723506" y="394004"/>
                        <a:pt x="653654" y="463856"/>
                        <a:pt x="567488" y="463856"/>
                      </a:cubicBezTo>
                      <a:lnTo>
                        <a:pt x="432048" y="463856"/>
                      </a:lnTo>
                      <a:lnTo>
                        <a:pt x="385565" y="463856"/>
                      </a:lnTo>
                      <a:lnTo>
                        <a:pt x="250125" y="463856"/>
                      </a:lnTo>
                      <a:cubicBezTo>
                        <a:pt x="207042" y="463856"/>
                        <a:pt x="168037" y="446393"/>
                        <a:pt x="139804" y="418159"/>
                      </a:cubicBezTo>
                      <a:close/>
                      <a:moveTo>
                        <a:pt x="43042" y="448749"/>
                      </a:moveTo>
                      <a:cubicBezTo>
                        <a:pt x="88334" y="515789"/>
                        <a:pt x="165034" y="559866"/>
                        <a:pt x="252028" y="559866"/>
                      </a:cubicBezTo>
                      <a:lnTo>
                        <a:pt x="385565" y="559866"/>
                      </a:lnTo>
                      <a:lnTo>
                        <a:pt x="432048" y="559866"/>
                      </a:lnTo>
                      <a:lnTo>
                        <a:pt x="565585" y="559866"/>
                      </a:lnTo>
                      <a:cubicBezTo>
                        <a:pt x="704776" y="559866"/>
                        <a:pt x="817613" y="447029"/>
                        <a:pt x="817613" y="307838"/>
                      </a:cubicBezTo>
                      <a:cubicBezTo>
                        <a:pt x="817613" y="168647"/>
                        <a:pt x="704776" y="55810"/>
                        <a:pt x="565585" y="55810"/>
                      </a:cubicBezTo>
                      <a:lnTo>
                        <a:pt x="432048" y="55810"/>
                      </a:lnTo>
                      <a:lnTo>
                        <a:pt x="385565" y="55810"/>
                      </a:lnTo>
                      <a:lnTo>
                        <a:pt x="252028" y="55810"/>
                      </a:lnTo>
                      <a:cubicBezTo>
                        <a:pt x="112837" y="55810"/>
                        <a:pt x="0" y="168647"/>
                        <a:pt x="0" y="307838"/>
                      </a:cubicBezTo>
                      <a:cubicBezTo>
                        <a:pt x="0" y="360034"/>
                        <a:pt x="15868" y="408525"/>
                        <a:pt x="43042" y="4487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1757" name="TextBox 11"/>
              <p:cNvSpPr/>
              <p:nvPr/>
            </p:nvSpPr>
            <p:spPr>
              <a:xfrm>
                <a:off x="140298" y="0"/>
                <a:ext cx="1352267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小</a:t>
                </a:r>
                <a:r>
                  <a:rPr lang="en-US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z</a:t>
                </a:r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素材</a:t>
                </a:r>
                <a:endParaRPr lang="zh-CN" altLang="zh-CN" dirty="0">
                  <a:latin typeface="华文行楷" panose="02010800040101010101" charset="-122"/>
                  <a:ea typeface="华文中宋" panose="02010600040101010101" charset="-122"/>
                </a:endParaRPr>
              </a:p>
            </p:txBody>
          </p:sp>
        </p:grpSp>
      </p:grpSp>
      <p:sp>
        <p:nvSpPr>
          <p:cNvPr id="31758" name="任意多边形 67"/>
          <p:cNvSpPr/>
          <p:nvPr/>
        </p:nvSpPr>
        <p:spPr>
          <a:xfrm rot="429592">
            <a:off x="9525" y="1270000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1759" name="组合 68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1760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1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2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3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4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5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6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2312" name="直接连接符 23"/>
          <p:cNvSpPr/>
          <p:nvPr/>
        </p:nvSpPr>
        <p:spPr>
          <a:xfrm>
            <a:off x="711200" y="4862513"/>
            <a:ext cx="7721600" cy="1587"/>
          </a:xfrm>
          <a:prstGeom prst="line">
            <a:avLst/>
          </a:prstGeom>
          <a:ln w="9525" cap="flat" cmpd="sng">
            <a:solidFill>
              <a:srgbClr val="FEFEFE"/>
            </a:solidFill>
            <a:prstDash val="solid"/>
            <a:bevel/>
            <a:headEnd type="none" w="med" len="med"/>
            <a:tailEnd type="none" w="med" len="med"/>
          </a:ln>
        </p:spPr>
      </p:sp>
      <p:sp>
        <p:nvSpPr>
          <p:cNvPr id="12313" name="椭圆 24"/>
          <p:cNvSpPr>
            <a:spLocks noChangeAspect="1"/>
          </p:cNvSpPr>
          <p:nvPr/>
        </p:nvSpPr>
        <p:spPr>
          <a:xfrm>
            <a:off x="1398588" y="4827588"/>
            <a:ext cx="71437" cy="71437"/>
          </a:xfrm>
          <a:prstGeom prst="ellipse">
            <a:avLst/>
          </a:prstGeom>
          <a:solidFill>
            <a:srgbClr val="FFFFFF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14" name="TextBox 26"/>
          <p:cNvSpPr/>
          <p:nvPr/>
        </p:nvSpPr>
        <p:spPr>
          <a:xfrm>
            <a:off x="755650" y="3757613"/>
            <a:ext cx="1363663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公司成立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15" name="直接连接符 29"/>
          <p:cNvSpPr/>
          <p:nvPr/>
        </p:nvSpPr>
        <p:spPr>
          <a:xfrm flipV="1">
            <a:off x="1435100" y="4521200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16" name="椭圆 37"/>
          <p:cNvSpPr/>
          <p:nvPr/>
        </p:nvSpPr>
        <p:spPr>
          <a:xfrm>
            <a:off x="1219200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17" name="直接连接符 38"/>
          <p:cNvSpPr/>
          <p:nvPr/>
        </p:nvSpPr>
        <p:spPr>
          <a:xfrm flipV="1">
            <a:off x="1435100" y="3438525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18" name="椭圆 39"/>
          <p:cNvSpPr>
            <a:spLocks noChangeAspect="1"/>
          </p:cNvSpPr>
          <p:nvPr/>
        </p:nvSpPr>
        <p:spPr>
          <a:xfrm>
            <a:off x="2444750" y="4827588"/>
            <a:ext cx="71438" cy="71437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19" name="TextBox 40"/>
          <p:cNvSpPr/>
          <p:nvPr/>
        </p:nvSpPr>
        <p:spPr>
          <a:xfrm>
            <a:off x="1800225" y="3092450"/>
            <a:ext cx="1363663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分公司成立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20" name="直接连接符 41"/>
          <p:cNvSpPr/>
          <p:nvPr/>
        </p:nvSpPr>
        <p:spPr>
          <a:xfrm flipV="1">
            <a:off x="2479675" y="3846513"/>
            <a:ext cx="1588" cy="963612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1" name="椭圆 42"/>
          <p:cNvSpPr/>
          <p:nvPr/>
        </p:nvSpPr>
        <p:spPr>
          <a:xfrm>
            <a:off x="2263775" y="2330450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2" name="直接连接符 43"/>
          <p:cNvSpPr/>
          <p:nvPr/>
        </p:nvSpPr>
        <p:spPr>
          <a:xfrm flipV="1">
            <a:off x="2479675" y="2774950"/>
            <a:ext cx="0" cy="287338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3" name="椭圆 44"/>
          <p:cNvSpPr>
            <a:spLocks noChangeAspect="1"/>
          </p:cNvSpPr>
          <p:nvPr/>
        </p:nvSpPr>
        <p:spPr>
          <a:xfrm>
            <a:off x="3489325" y="4827588"/>
            <a:ext cx="71438" cy="71437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4" name="TextBox 45"/>
          <p:cNvSpPr/>
          <p:nvPr/>
        </p:nvSpPr>
        <p:spPr>
          <a:xfrm>
            <a:off x="2844800" y="3757613"/>
            <a:ext cx="1363663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制度完善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25" name="直接连接符 46"/>
          <p:cNvSpPr/>
          <p:nvPr/>
        </p:nvSpPr>
        <p:spPr>
          <a:xfrm flipV="1">
            <a:off x="3524250" y="4521200"/>
            <a:ext cx="1588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6" name="椭圆 47"/>
          <p:cNvSpPr/>
          <p:nvPr/>
        </p:nvSpPr>
        <p:spPr>
          <a:xfrm>
            <a:off x="3308350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7" name="直接连接符 48"/>
          <p:cNvSpPr/>
          <p:nvPr/>
        </p:nvSpPr>
        <p:spPr>
          <a:xfrm flipV="1">
            <a:off x="3524250" y="3438525"/>
            <a:ext cx="1588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28" name="椭圆 49"/>
          <p:cNvSpPr>
            <a:spLocks noChangeAspect="1"/>
          </p:cNvSpPr>
          <p:nvPr/>
        </p:nvSpPr>
        <p:spPr>
          <a:xfrm>
            <a:off x="4533900" y="4827588"/>
            <a:ext cx="71438" cy="71437"/>
          </a:xfrm>
          <a:prstGeom prst="ellipse">
            <a:avLst/>
          </a:prstGeom>
          <a:solidFill>
            <a:srgbClr val="FFFFFF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29" name="TextBox 50"/>
          <p:cNvSpPr/>
          <p:nvPr/>
        </p:nvSpPr>
        <p:spPr>
          <a:xfrm>
            <a:off x="3889375" y="3092450"/>
            <a:ext cx="1365250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新产品研发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30" name="直接连接符 51"/>
          <p:cNvSpPr/>
          <p:nvPr/>
        </p:nvSpPr>
        <p:spPr>
          <a:xfrm flipV="1">
            <a:off x="4570413" y="3846513"/>
            <a:ext cx="1587" cy="963612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1" name="椭圆 52"/>
          <p:cNvSpPr/>
          <p:nvPr/>
        </p:nvSpPr>
        <p:spPr>
          <a:xfrm>
            <a:off x="4352925" y="2330450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2" name="直接连接符 53"/>
          <p:cNvSpPr/>
          <p:nvPr/>
        </p:nvSpPr>
        <p:spPr>
          <a:xfrm flipV="1">
            <a:off x="4570413" y="2774950"/>
            <a:ext cx="0" cy="287338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3" name="椭圆 54"/>
          <p:cNvSpPr>
            <a:spLocks noChangeAspect="1"/>
          </p:cNvSpPr>
          <p:nvPr/>
        </p:nvSpPr>
        <p:spPr>
          <a:xfrm>
            <a:off x="5578475" y="4827588"/>
            <a:ext cx="73025" cy="71437"/>
          </a:xfrm>
          <a:prstGeom prst="ellipse">
            <a:avLst/>
          </a:prstGeom>
          <a:solidFill>
            <a:schemeClr val="accent2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4" name="TextBox 55"/>
          <p:cNvSpPr/>
          <p:nvPr/>
        </p:nvSpPr>
        <p:spPr>
          <a:xfrm>
            <a:off x="4935538" y="3757613"/>
            <a:ext cx="1363662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新产品上市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35" name="直接连接符 56"/>
          <p:cNvSpPr/>
          <p:nvPr/>
        </p:nvSpPr>
        <p:spPr>
          <a:xfrm flipV="1">
            <a:off x="5614988" y="4521200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6" name="椭圆 57"/>
          <p:cNvSpPr/>
          <p:nvPr/>
        </p:nvSpPr>
        <p:spPr>
          <a:xfrm>
            <a:off x="5399088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7" name="直接连接符 58"/>
          <p:cNvSpPr/>
          <p:nvPr/>
        </p:nvSpPr>
        <p:spPr>
          <a:xfrm flipV="1">
            <a:off x="5614988" y="3438525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38" name="椭圆 59"/>
          <p:cNvSpPr>
            <a:spLocks noChangeAspect="1"/>
          </p:cNvSpPr>
          <p:nvPr/>
        </p:nvSpPr>
        <p:spPr>
          <a:xfrm>
            <a:off x="6623050" y="4827588"/>
            <a:ext cx="73025" cy="71437"/>
          </a:xfrm>
          <a:prstGeom prst="ellipse">
            <a:avLst/>
          </a:prstGeom>
          <a:solidFill>
            <a:schemeClr val="accent1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39" name="TextBox 60"/>
          <p:cNvSpPr/>
          <p:nvPr/>
        </p:nvSpPr>
        <p:spPr>
          <a:xfrm>
            <a:off x="5980113" y="3092450"/>
            <a:ext cx="1363662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年收创新高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40" name="直接连接符 61"/>
          <p:cNvSpPr/>
          <p:nvPr/>
        </p:nvSpPr>
        <p:spPr>
          <a:xfrm flipV="1">
            <a:off x="6659563" y="3846513"/>
            <a:ext cx="1587" cy="963612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1" name="椭圆 62"/>
          <p:cNvSpPr/>
          <p:nvPr/>
        </p:nvSpPr>
        <p:spPr>
          <a:xfrm>
            <a:off x="6443663" y="2330450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42" name="直接连接符 63"/>
          <p:cNvSpPr/>
          <p:nvPr/>
        </p:nvSpPr>
        <p:spPr>
          <a:xfrm flipV="1">
            <a:off x="6659563" y="2774950"/>
            <a:ext cx="1587" cy="287338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3" name="椭圆 64"/>
          <p:cNvSpPr>
            <a:spLocks noChangeAspect="1"/>
          </p:cNvSpPr>
          <p:nvPr/>
        </p:nvSpPr>
        <p:spPr>
          <a:xfrm>
            <a:off x="7669213" y="4827588"/>
            <a:ext cx="71437" cy="71437"/>
          </a:xfrm>
          <a:prstGeom prst="ellipse">
            <a:avLst/>
          </a:prstGeom>
          <a:solidFill>
            <a:srgbClr val="FFFFFF"/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44" name="TextBox 65"/>
          <p:cNvSpPr/>
          <p:nvPr/>
        </p:nvSpPr>
        <p:spPr>
          <a:xfrm>
            <a:off x="7024688" y="3757613"/>
            <a:ext cx="1363662" cy="7524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布局全球</a:t>
            </a:r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45" name="直接连接符 66"/>
          <p:cNvSpPr/>
          <p:nvPr/>
        </p:nvSpPr>
        <p:spPr>
          <a:xfrm flipV="1">
            <a:off x="7705725" y="4521200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6" name="椭圆 67"/>
          <p:cNvSpPr/>
          <p:nvPr/>
        </p:nvSpPr>
        <p:spPr>
          <a:xfrm>
            <a:off x="7488238" y="2994025"/>
            <a:ext cx="431800" cy="431800"/>
          </a:xfrm>
          <a:prstGeom prst="ellipse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endParaRPr lang="zh-CN" altLang="zh-CN" dirty="0">
              <a:solidFill>
                <a:srgbClr val="00CC99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2347" name="直接连接符 68"/>
          <p:cNvSpPr/>
          <p:nvPr/>
        </p:nvSpPr>
        <p:spPr>
          <a:xfrm flipV="1">
            <a:off x="7705725" y="3438525"/>
            <a:ext cx="0" cy="288925"/>
          </a:xfrm>
          <a:prstGeom prst="line">
            <a:avLst/>
          </a:prstGeom>
          <a:ln w="9525" cap="flat" cmpd="sng">
            <a:solidFill>
              <a:srgbClr val="FEFEFE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2348" name="TextBox 69"/>
          <p:cNvSpPr/>
          <p:nvPr/>
        </p:nvSpPr>
        <p:spPr>
          <a:xfrm>
            <a:off x="1071563" y="4935538"/>
            <a:ext cx="725487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2009</a:t>
            </a:r>
            <a:endParaRPr lang="en-US" altLang="zh-CN" sz="1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49" name="TextBox 70"/>
          <p:cNvSpPr/>
          <p:nvPr/>
        </p:nvSpPr>
        <p:spPr>
          <a:xfrm>
            <a:off x="2117725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2010</a:t>
            </a:r>
            <a:endParaRPr lang="en-US" altLang="zh-CN" sz="1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0" name="TextBox 71"/>
          <p:cNvSpPr/>
          <p:nvPr/>
        </p:nvSpPr>
        <p:spPr>
          <a:xfrm>
            <a:off x="3162300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2011</a:t>
            </a:r>
            <a:endParaRPr lang="en-US" altLang="zh-CN" sz="1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1" name="TextBox 72"/>
          <p:cNvSpPr/>
          <p:nvPr/>
        </p:nvSpPr>
        <p:spPr>
          <a:xfrm>
            <a:off x="4206875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2012</a:t>
            </a:r>
            <a:endParaRPr lang="en-US" altLang="zh-CN" sz="1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2" name="TextBox 73"/>
          <p:cNvSpPr/>
          <p:nvPr/>
        </p:nvSpPr>
        <p:spPr>
          <a:xfrm>
            <a:off x="5254625" y="4935538"/>
            <a:ext cx="725488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2013</a:t>
            </a:r>
            <a:endParaRPr lang="en-US" altLang="zh-CN" sz="1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3" name="TextBox 74"/>
          <p:cNvSpPr/>
          <p:nvPr/>
        </p:nvSpPr>
        <p:spPr>
          <a:xfrm>
            <a:off x="6296025" y="4935538"/>
            <a:ext cx="727075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2014</a:t>
            </a:r>
            <a:endParaRPr lang="en-US" altLang="zh-CN" sz="1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354" name="TextBox 75"/>
          <p:cNvSpPr/>
          <p:nvPr/>
        </p:nvSpPr>
        <p:spPr>
          <a:xfrm>
            <a:off x="7342188" y="4935538"/>
            <a:ext cx="725487" cy="306387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algn="ctr"/>
            <a:r>
              <a:rPr lang="en-US" altLang="zh-CN" sz="1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2015</a:t>
            </a:r>
            <a:endParaRPr lang="en-US" altLang="zh-CN" sz="1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 useBgFill="1">
        <p:nvSpPr>
          <p:cNvPr id="31810" name="梯形 21"/>
          <p:cNvSpPr/>
          <p:nvPr/>
        </p:nvSpPr>
        <p:spPr>
          <a:xfrm rot="-5400000">
            <a:off x="1339850" y="3082925"/>
            <a:ext cx="190500" cy="241300"/>
          </a:xfrm>
          <a:custGeom>
            <a:avLst/>
            <a:gdLst/>
            <a:ahLst/>
            <a:cxnLst>
              <a:cxn ang="0">
                <a:pos x="35398" y="38274"/>
              </a:cxn>
              <a:cxn ang="0">
                <a:pos x="35398" y="43370"/>
              </a:cxn>
              <a:cxn ang="0">
                <a:pos x="25966" y="43370"/>
              </a:cxn>
              <a:cxn ang="0">
                <a:pos x="30924" y="38274"/>
              </a:cxn>
              <a:cxn ang="0">
                <a:pos x="35398" y="38274"/>
              </a:cxn>
              <a:cxn ang="0">
                <a:pos x="41193" y="25989"/>
              </a:cxn>
              <a:cxn ang="0">
                <a:pos x="15004" y="51979"/>
              </a:cxn>
              <a:cxn ang="0">
                <a:pos x="15004" y="44200"/>
              </a:cxn>
              <a:cxn ang="0">
                <a:pos x="15644" y="43565"/>
              </a:cxn>
              <a:cxn ang="0">
                <a:pos x="3618" y="43565"/>
              </a:cxn>
              <a:cxn ang="0">
                <a:pos x="0" y="39974"/>
              </a:cxn>
              <a:cxn ang="0">
                <a:pos x="0" y="35543"/>
              </a:cxn>
              <a:cxn ang="0">
                <a:pos x="7857" y="35543"/>
              </a:cxn>
              <a:cxn ang="0">
                <a:pos x="9140" y="34270"/>
              </a:cxn>
              <a:cxn ang="0">
                <a:pos x="9140" y="29179"/>
              </a:cxn>
              <a:cxn ang="0">
                <a:pos x="7857" y="27906"/>
              </a:cxn>
              <a:cxn ang="0">
                <a:pos x="0" y="27906"/>
              </a:cxn>
              <a:cxn ang="0">
                <a:pos x="0" y="12005"/>
              </a:cxn>
              <a:cxn ang="0">
                <a:pos x="3618" y="8414"/>
              </a:cxn>
              <a:cxn ang="0">
                <a:pos x="15644" y="8414"/>
              </a:cxn>
              <a:cxn ang="0">
                <a:pos x="15004" y="7779"/>
              </a:cxn>
              <a:cxn ang="0">
                <a:pos x="15004" y="0"/>
              </a:cxn>
              <a:cxn ang="0">
                <a:pos x="41193" y="25989"/>
              </a:cxn>
            </a:cxnLst>
            <a:rect l="0" t="0" r="0" b="0"/>
            <a:pathLst>
              <a:path w="880987" h="1120183">
                <a:moveTo>
                  <a:pt x="757066" y="824835"/>
                </a:moveTo>
                <a:lnTo>
                  <a:pt x="757066" y="934658"/>
                </a:lnTo>
                <a:lnTo>
                  <a:pt x="555328" y="934658"/>
                </a:lnTo>
                <a:lnTo>
                  <a:pt x="661366" y="824835"/>
                </a:lnTo>
                <a:lnTo>
                  <a:pt x="757066" y="824835"/>
                </a:lnTo>
                <a:close/>
                <a:moveTo>
                  <a:pt x="880987" y="560091"/>
                </a:moveTo>
                <a:lnTo>
                  <a:pt x="320895" y="1120183"/>
                </a:lnTo>
                <a:lnTo>
                  <a:pt x="320895" y="952536"/>
                </a:lnTo>
                <a:lnTo>
                  <a:pt x="334577" y="938854"/>
                </a:lnTo>
                <a:lnTo>
                  <a:pt x="77386" y="938854"/>
                </a:lnTo>
                <a:cubicBezTo>
                  <a:pt x="34647" y="938854"/>
                  <a:pt x="0" y="904207"/>
                  <a:pt x="0" y="861468"/>
                </a:cubicBezTo>
                <a:lnTo>
                  <a:pt x="0" y="765985"/>
                </a:lnTo>
                <a:lnTo>
                  <a:pt x="168046" y="765985"/>
                </a:lnTo>
                <a:cubicBezTo>
                  <a:pt x="183196" y="765985"/>
                  <a:pt x="195477" y="753704"/>
                  <a:pt x="195477" y="738554"/>
                </a:cubicBezTo>
                <a:lnTo>
                  <a:pt x="195477" y="628834"/>
                </a:lnTo>
                <a:cubicBezTo>
                  <a:pt x="195477" y="613684"/>
                  <a:pt x="183196" y="601403"/>
                  <a:pt x="168046" y="601403"/>
                </a:cubicBezTo>
                <a:lnTo>
                  <a:pt x="0" y="601403"/>
                </a:lnTo>
                <a:lnTo>
                  <a:pt x="0" y="258716"/>
                </a:lnTo>
                <a:cubicBezTo>
                  <a:pt x="0" y="215977"/>
                  <a:pt x="34647" y="181330"/>
                  <a:pt x="77386" y="181330"/>
                </a:cubicBezTo>
                <a:lnTo>
                  <a:pt x="334578" y="181330"/>
                </a:lnTo>
                <a:lnTo>
                  <a:pt x="320895" y="167647"/>
                </a:lnTo>
                <a:lnTo>
                  <a:pt x="320895" y="0"/>
                </a:lnTo>
                <a:lnTo>
                  <a:pt x="880987" y="560091"/>
                </a:ln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1" name="空心弧 22"/>
          <p:cNvSpPr/>
          <p:nvPr/>
        </p:nvSpPr>
        <p:spPr>
          <a:xfrm>
            <a:off x="2390775" y="2460625"/>
            <a:ext cx="177800" cy="171450"/>
          </a:xfrm>
          <a:custGeom>
            <a:avLst/>
            <a:gdLst/>
            <a:ahLst/>
            <a:cxnLst>
              <a:cxn ang="0">
                <a:pos x="36215" y="16278"/>
              </a:cxn>
              <a:cxn ang="0">
                <a:pos x="36215" y="30558"/>
              </a:cxn>
              <a:cxn ang="0">
                <a:pos x="31688" y="35142"/>
              </a:cxn>
              <a:cxn ang="0">
                <a:pos x="4527" y="35142"/>
              </a:cxn>
              <a:cxn ang="0">
                <a:pos x="0" y="30558"/>
              </a:cxn>
              <a:cxn ang="0">
                <a:pos x="0" y="16530"/>
              </a:cxn>
              <a:cxn ang="0">
                <a:pos x="15619" y="21505"/>
              </a:cxn>
              <a:cxn ang="0">
                <a:pos x="14486" y="27009"/>
              </a:cxn>
              <a:cxn ang="0">
                <a:pos x="21729" y="27009"/>
              </a:cxn>
              <a:cxn ang="0">
                <a:pos x="20592" y="21483"/>
              </a:cxn>
              <a:cxn ang="0">
                <a:pos x="36215" y="16278"/>
              </a:cxn>
              <a:cxn ang="0">
                <a:pos x="18862" y="3779"/>
              </a:cxn>
              <a:cxn ang="0">
                <a:pos x="13939" y="5091"/>
              </a:cxn>
              <a:cxn ang="0">
                <a:pos x="11850" y="7637"/>
              </a:cxn>
              <a:cxn ang="0">
                <a:pos x="24345" y="7637"/>
              </a:cxn>
              <a:cxn ang="0">
                <a:pos x="23406" y="6106"/>
              </a:cxn>
              <a:cxn ang="0">
                <a:pos x="18862" y="3779"/>
              </a:cxn>
              <a:cxn ang="0">
                <a:pos x="17319" y="28"/>
              </a:cxn>
              <a:cxn ang="0">
                <a:pos x="26133" y="3586"/>
              </a:cxn>
              <a:cxn ang="0">
                <a:pos x="28412" y="7637"/>
              </a:cxn>
              <a:cxn ang="0">
                <a:pos x="31688" y="7637"/>
              </a:cxn>
              <a:cxn ang="0">
                <a:pos x="36215" y="12221"/>
              </a:cxn>
              <a:cxn ang="0">
                <a:pos x="36215" y="13659"/>
              </a:cxn>
              <a:cxn ang="0">
                <a:pos x="20088" y="19033"/>
              </a:cxn>
              <a:cxn ang="0">
                <a:pos x="19918" y="18208"/>
              </a:cxn>
              <a:cxn ang="0">
                <a:pos x="16297" y="18208"/>
              </a:cxn>
              <a:cxn ang="0">
                <a:pos x="16151" y="18915"/>
              </a:cxn>
              <a:cxn ang="0">
                <a:pos x="0" y="13771"/>
              </a:cxn>
              <a:cxn ang="0">
                <a:pos x="0" y="12221"/>
              </a:cxn>
              <a:cxn ang="0">
                <a:pos x="4527" y="7637"/>
              </a:cxn>
              <a:cxn ang="0">
                <a:pos x="7808" y="7637"/>
              </a:cxn>
              <a:cxn ang="0">
                <a:pos x="11793" y="2049"/>
              </a:cxn>
              <a:cxn ang="0">
                <a:pos x="17319" y="28"/>
              </a:cxn>
            </a:cxnLst>
            <a:rect l="0" t="0" r="0" b="0"/>
            <a:pathLst>
              <a:path w="872917" h="836472">
                <a:moveTo>
                  <a:pt x="872917" y="387463"/>
                </a:moveTo>
                <a:lnTo>
                  <a:pt x="872917" y="727355"/>
                </a:lnTo>
                <a:cubicBezTo>
                  <a:pt x="872917" y="787619"/>
                  <a:pt x="824064" y="836472"/>
                  <a:pt x="763800" y="836472"/>
                </a:cubicBezTo>
                <a:lnTo>
                  <a:pt x="109117" y="836472"/>
                </a:lnTo>
                <a:cubicBezTo>
                  <a:pt x="48853" y="836472"/>
                  <a:pt x="0" y="787619"/>
                  <a:pt x="0" y="727355"/>
                </a:cubicBezTo>
                <a:lnTo>
                  <a:pt x="0" y="393462"/>
                </a:lnTo>
                <a:lnTo>
                  <a:pt x="376465" y="511868"/>
                </a:lnTo>
                <a:lnTo>
                  <a:pt x="349167" y="642896"/>
                </a:lnTo>
                <a:lnTo>
                  <a:pt x="523750" y="642896"/>
                </a:lnTo>
                <a:lnTo>
                  <a:pt x="496346" y="511356"/>
                </a:lnTo>
                <a:lnTo>
                  <a:pt x="872917" y="387463"/>
                </a:lnTo>
                <a:close/>
                <a:moveTo>
                  <a:pt x="454651" y="89951"/>
                </a:moveTo>
                <a:cubicBezTo>
                  <a:pt x="413879" y="85636"/>
                  <a:pt x="371578" y="95760"/>
                  <a:pt x="335971" y="121192"/>
                </a:cubicBezTo>
                <a:cubicBezTo>
                  <a:pt x="313511" y="137234"/>
                  <a:pt x="295948" y="157772"/>
                  <a:pt x="285636" y="181784"/>
                </a:cubicBezTo>
                <a:lnTo>
                  <a:pt x="586808" y="181784"/>
                </a:lnTo>
                <a:cubicBezTo>
                  <a:pt x="582405" y="168081"/>
                  <a:pt x="574102" y="156229"/>
                  <a:pt x="564164" y="145339"/>
                </a:cubicBezTo>
                <a:cubicBezTo>
                  <a:pt x="534669" y="113018"/>
                  <a:pt x="495424" y="94265"/>
                  <a:pt x="454651" y="89951"/>
                </a:cubicBezTo>
                <a:close/>
                <a:moveTo>
                  <a:pt x="417458" y="679"/>
                </a:moveTo>
                <a:cubicBezTo>
                  <a:pt x="495129" y="-4923"/>
                  <a:pt x="574048" y="24160"/>
                  <a:pt x="629894" y="85355"/>
                </a:cubicBezTo>
                <a:cubicBezTo>
                  <a:pt x="655919" y="113874"/>
                  <a:pt x="674543" y="146746"/>
                  <a:pt x="684840" y="181784"/>
                </a:cubicBezTo>
                <a:lnTo>
                  <a:pt x="763800" y="181784"/>
                </a:lnTo>
                <a:cubicBezTo>
                  <a:pt x="824064" y="181784"/>
                  <a:pt x="872917" y="230637"/>
                  <a:pt x="872917" y="290901"/>
                </a:cubicBezTo>
                <a:lnTo>
                  <a:pt x="872917" y="325135"/>
                </a:lnTo>
                <a:lnTo>
                  <a:pt x="484194" y="453026"/>
                </a:lnTo>
                <a:lnTo>
                  <a:pt x="480104" y="433396"/>
                </a:lnTo>
                <a:lnTo>
                  <a:pt x="392813" y="433396"/>
                </a:lnTo>
                <a:lnTo>
                  <a:pt x="389304" y="450237"/>
                </a:lnTo>
                <a:lnTo>
                  <a:pt x="0" y="327793"/>
                </a:lnTo>
                <a:lnTo>
                  <a:pt x="0" y="290901"/>
                </a:lnTo>
                <a:cubicBezTo>
                  <a:pt x="0" y="230637"/>
                  <a:pt x="48853" y="181784"/>
                  <a:pt x="109117" y="181784"/>
                </a:cubicBezTo>
                <a:lnTo>
                  <a:pt x="188214" y="181784"/>
                </a:lnTo>
                <a:cubicBezTo>
                  <a:pt x="203958" y="129561"/>
                  <a:pt x="236927" y="82582"/>
                  <a:pt x="284252" y="48780"/>
                </a:cubicBezTo>
                <a:cubicBezTo>
                  <a:pt x="324702" y="19889"/>
                  <a:pt x="370855" y="4041"/>
                  <a:pt x="417458" y="679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2" name="圆角矩形 49"/>
          <p:cNvSpPr/>
          <p:nvPr/>
        </p:nvSpPr>
        <p:spPr>
          <a:xfrm>
            <a:off x="3449638" y="3108325"/>
            <a:ext cx="150812" cy="203200"/>
          </a:xfrm>
          <a:custGeom>
            <a:avLst/>
            <a:gdLst/>
            <a:ahLst/>
            <a:cxnLst>
              <a:cxn ang="0">
                <a:pos x="7152" y="27528"/>
              </a:cxn>
              <a:cxn ang="0">
                <a:pos x="25729" y="27528"/>
              </a:cxn>
              <a:cxn ang="0">
                <a:pos x="25729" y="30459"/>
              </a:cxn>
              <a:cxn ang="0">
                <a:pos x="7152" y="30459"/>
              </a:cxn>
              <a:cxn ang="0">
                <a:pos x="7152" y="27528"/>
              </a:cxn>
              <a:cxn ang="0">
                <a:pos x="7152" y="22908"/>
              </a:cxn>
              <a:cxn ang="0">
                <a:pos x="22632" y="22908"/>
              </a:cxn>
              <a:cxn ang="0">
                <a:pos x="22632" y="25839"/>
              </a:cxn>
              <a:cxn ang="0">
                <a:pos x="7152" y="25839"/>
              </a:cxn>
              <a:cxn ang="0">
                <a:pos x="7152" y="22908"/>
              </a:cxn>
              <a:cxn ang="0">
                <a:pos x="7152" y="18668"/>
              </a:cxn>
              <a:cxn ang="0">
                <a:pos x="27793" y="18668"/>
              </a:cxn>
              <a:cxn ang="0">
                <a:pos x="27793" y="21599"/>
              </a:cxn>
              <a:cxn ang="0">
                <a:pos x="7152" y="21599"/>
              </a:cxn>
              <a:cxn ang="0">
                <a:pos x="7152" y="18668"/>
              </a:cxn>
              <a:cxn ang="0">
                <a:pos x="3952" y="7962"/>
              </a:cxn>
              <a:cxn ang="0">
                <a:pos x="4632" y="7962"/>
              </a:cxn>
              <a:cxn ang="0">
                <a:pos x="4632" y="41095"/>
              </a:cxn>
              <a:cxn ang="0">
                <a:pos x="30109" y="41095"/>
              </a:cxn>
              <a:cxn ang="0">
                <a:pos x="30109" y="7962"/>
              </a:cxn>
              <a:cxn ang="0">
                <a:pos x="30789" y="7962"/>
              </a:cxn>
              <a:cxn ang="0">
                <a:pos x="34741" y="11962"/>
              </a:cxn>
              <a:cxn ang="0">
                <a:pos x="34741" y="43095"/>
              </a:cxn>
              <a:cxn ang="0">
                <a:pos x="30789" y="47095"/>
              </a:cxn>
              <a:cxn ang="0">
                <a:pos x="3952" y="47095"/>
              </a:cxn>
              <a:cxn ang="0">
                <a:pos x="0" y="43095"/>
              </a:cxn>
              <a:cxn ang="0">
                <a:pos x="0" y="11962"/>
              </a:cxn>
              <a:cxn ang="0">
                <a:pos x="3952" y="7962"/>
              </a:cxn>
              <a:cxn ang="0">
                <a:pos x="17370" y="3192"/>
              </a:cxn>
              <a:cxn ang="0">
                <a:pos x="14734" y="5860"/>
              </a:cxn>
              <a:cxn ang="0">
                <a:pos x="15820" y="7962"/>
              </a:cxn>
              <a:cxn ang="0">
                <a:pos x="18921" y="7962"/>
              </a:cxn>
              <a:cxn ang="0">
                <a:pos x="20007" y="5860"/>
              </a:cxn>
              <a:cxn ang="0">
                <a:pos x="17370" y="3192"/>
              </a:cxn>
              <a:cxn ang="0">
                <a:pos x="17370" y="0"/>
              </a:cxn>
              <a:cxn ang="0">
                <a:pos x="23160" y="5860"/>
              </a:cxn>
              <a:cxn ang="0">
                <a:pos x="22741" y="7962"/>
              </a:cxn>
              <a:cxn ang="0">
                <a:pos x="27793" y="7962"/>
              </a:cxn>
              <a:cxn ang="0">
                <a:pos x="27793" y="12409"/>
              </a:cxn>
              <a:cxn ang="0">
                <a:pos x="25237" y="14995"/>
              </a:cxn>
              <a:cxn ang="0">
                <a:pos x="9503" y="14995"/>
              </a:cxn>
              <a:cxn ang="0">
                <a:pos x="6948" y="12409"/>
              </a:cxn>
              <a:cxn ang="0">
                <a:pos x="6948" y="7962"/>
              </a:cxn>
              <a:cxn ang="0">
                <a:pos x="12000" y="7962"/>
              </a:cxn>
              <a:cxn ang="0">
                <a:pos x="11581" y="5860"/>
              </a:cxn>
              <a:cxn ang="0">
                <a:pos x="17370" y="0"/>
              </a:cxn>
            </a:cxnLst>
            <a:rect l="0" t="0" r="0" b="0"/>
            <a:pathLst>
              <a:path w="654689" h="876743">
                <a:moveTo>
                  <a:pt x="134787" y="512482"/>
                </a:moveTo>
                <a:lnTo>
                  <a:pt x="484855" y="512482"/>
                </a:lnTo>
                <a:lnTo>
                  <a:pt x="484855" y="567039"/>
                </a:lnTo>
                <a:lnTo>
                  <a:pt x="134787" y="567039"/>
                </a:lnTo>
                <a:lnTo>
                  <a:pt x="134787" y="512482"/>
                </a:lnTo>
                <a:close/>
                <a:moveTo>
                  <a:pt x="134787" y="426464"/>
                </a:moveTo>
                <a:lnTo>
                  <a:pt x="426499" y="426464"/>
                </a:lnTo>
                <a:lnTo>
                  <a:pt x="426499" y="481021"/>
                </a:lnTo>
                <a:lnTo>
                  <a:pt x="134787" y="481021"/>
                </a:lnTo>
                <a:lnTo>
                  <a:pt x="134787" y="426464"/>
                </a:lnTo>
                <a:close/>
                <a:moveTo>
                  <a:pt x="134787" y="347535"/>
                </a:moveTo>
                <a:lnTo>
                  <a:pt x="523751" y="347535"/>
                </a:lnTo>
                <a:lnTo>
                  <a:pt x="523751" y="402092"/>
                </a:lnTo>
                <a:lnTo>
                  <a:pt x="134787" y="402092"/>
                </a:lnTo>
                <a:lnTo>
                  <a:pt x="134787" y="347535"/>
                </a:lnTo>
                <a:close/>
                <a:moveTo>
                  <a:pt x="74477" y="148223"/>
                </a:moveTo>
                <a:lnTo>
                  <a:pt x="87292" y="148223"/>
                </a:lnTo>
                <a:lnTo>
                  <a:pt x="87292" y="765039"/>
                </a:lnTo>
                <a:lnTo>
                  <a:pt x="567397" y="765039"/>
                </a:lnTo>
                <a:lnTo>
                  <a:pt x="567397" y="148223"/>
                </a:lnTo>
                <a:lnTo>
                  <a:pt x="580212" y="148223"/>
                </a:lnTo>
                <a:cubicBezTo>
                  <a:pt x="621345" y="148223"/>
                  <a:pt x="654689" y="181567"/>
                  <a:pt x="654689" y="222700"/>
                </a:cubicBezTo>
                <a:lnTo>
                  <a:pt x="654689" y="802266"/>
                </a:lnTo>
                <a:cubicBezTo>
                  <a:pt x="654689" y="843399"/>
                  <a:pt x="621345" y="876743"/>
                  <a:pt x="580212" y="876743"/>
                </a:cubicBezTo>
                <a:lnTo>
                  <a:pt x="74477" y="876743"/>
                </a:lnTo>
                <a:cubicBezTo>
                  <a:pt x="33344" y="876743"/>
                  <a:pt x="0" y="843399"/>
                  <a:pt x="0" y="802266"/>
                </a:cubicBezTo>
                <a:lnTo>
                  <a:pt x="0" y="222700"/>
                </a:lnTo>
                <a:cubicBezTo>
                  <a:pt x="0" y="181567"/>
                  <a:pt x="33344" y="148223"/>
                  <a:pt x="74477" y="148223"/>
                </a:cubicBezTo>
                <a:close/>
                <a:moveTo>
                  <a:pt x="327344" y="59420"/>
                </a:moveTo>
                <a:cubicBezTo>
                  <a:pt x="299905" y="59420"/>
                  <a:pt x="277661" y="81664"/>
                  <a:pt x="277661" y="109103"/>
                </a:cubicBezTo>
                <a:cubicBezTo>
                  <a:pt x="277661" y="125393"/>
                  <a:pt x="285501" y="139852"/>
                  <a:pt x="298129" y="148223"/>
                </a:cubicBezTo>
                <a:lnTo>
                  <a:pt x="356559" y="148223"/>
                </a:lnTo>
                <a:cubicBezTo>
                  <a:pt x="369187" y="139852"/>
                  <a:pt x="377027" y="125393"/>
                  <a:pt x="377027" y="109103"/>
                </a:cubicBezTo>
                <a:cubicBezTo>
                  <a:pt x="377027" y="81664"/>
                  <a:pt x="354783" y="59420"/>
                  <a:pt x="327344" y="59420"/>
                </a:cubicBezTo>
                <a:close/>
                <a:moveTo>
                  <a:pt x="327345" y="0"/>
                </a:moveTo>
                <a:cubicBezTo>
                  <a:pt x="387601" y="0"/>
                  <a:pt x="436448" y="48847"/>
                  <a:pt x="436448" y="109103"/>
                </a:cubicBezTo>
                <a:lnTo>
                  <a:pt x="428550" y="148223"/>
                </a:lnTo>
                <a:lnTo>
                  <a:pt x="523751" y="148223"/>
                </a:lnTo>
                <a:lnTo>
                  <a:pt x="523751" y="231012"/>
                </a:lnTo>
                <a:cubicBezTo>
                  <a:pt x="523751" y="257604"/>
                  <a:pt x="502194" y="279161"/>
                  <a:pt x="475602" y="279161"/>
                </a:cubicBezTo>
                <a:lnTo>
                  <a:pt x="179087" y="279161"/>
                </a:lnTo>
                <a:cubicBezTo>
                  <a:pt x="152495" y="279161"/>
                  <a:pt x="130938" y="257604"/>
                  <a:pt x="130938" y="231012"/>
                </a:cubicBezTo>
                <a:lnTo>
                  <a:pt x="130938" y="148223"/>
                </a:lnTo>
                <a:lnTo>
                  <a:pt x="226140" y="148223"/>
                </a:lnTo>
                <a:cubicBezTo>
                  <a:pt x="220831" y="136244"/>
                  <a:pt x="218242" y="122976"/>
                  <a:pt x="218242" y="109103"/>
                </a:cubicBezTo>
                <a:cubicBezTo>
                  <a:pt x="218242" y="48847"/>
                  <a:pt x="267089" y="0"/>
                  <a:pt x="327345" y="0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3" name="矩形 60"/>
          <p:cNvSpPr/>
          <p:nvPr/>
        </p:nvSpPr>
        <p:spPr>
          <a:xfrm>
            <a:off x="4486275" y="2470150"/>
            <a:ext cx="168275" cy="150813"/>
          </a:xfrm>
          <a:custGeom>
            <a:avLst/>
            <a:gdLst/>
            <a:ahLst/>
            <a:cxnLst>
              <a:cxn ang="0">
                <a:pos x="17333" y="25175"/>
              </a:cxn>
              <a:cxn ang="0">
                <a:pos x="17333" y="28715"/>
              </a:cxn>
              <a:cxn ang="0">
                <a:pos x="31971" y="28715"/>
              </a:cxn>
              <a:cxn ang="0">
                <a:pos x="31971" y="25175"/>
              </a:cxn>
              <a:cxn ang="0">
                <a:pos x="17333" y="25175"/>
              </a:cxn>
              <a:cxn ang="0">
                <a:pos x="0" y="22690"/>
              </a:cxn>
              <a:cxn ang="0">
                <a:pos x="34666" y="22690"/>
              </a:cxn>
              <a:cxn ang="0">
                <a:pos x="34666" y="31199"/>
              </a:cxn>
              <a:cxn ang="0">
                <a:pos x="0" y="31199"/>
              </a:cxn>
              <a:cxn ang="0">
                <a:pos x="0" y="22690"/>
              </a:cxn>
              <a:cxn ang="0">
                <a:pos x="7125" y="13830"/>
              </a:cxn>
              <a:cxn ang="0">
                <a:pos x="7125" y="17370"/>
              </a:cxn>
              <a:cxn ang="0">
                <a:pos x="31971" y="17370"/>
              </a:cxn>
              <a:cxn ang="0">
                <a:pos x="31971" y="13830"/>
              </a:cxn>
              <a:cxn ang="0">
                <a:pos x="7125" y="13830"/>
              </a:cxn>
              <a:cxn ang="0">
                <a:pos x="0" y="11345"/>
              </a:cxn>
              <a:cxn ang="0">
                <a:pos x="34666" y="11345"/>
              </a:cxn>
              <a:cxn ang="0">
                <a:pos x="34666" y="19854"/>
              </a:cxn>
              <a:cxn ang="0">
                <a:pos x="0" y="19854"/>
              </a:cxn>
              <a:cxn ang="0">
                <a:pos x="0" y="11345"/>
              </a:cxn>
              <a:cxn ang="0">
                <a:pos x="21185" y="2485"/>
              </a:cxn>
              <a:cxn ang="0">
                <a:pos x="21185" y="6024"/>
              </a:cxn>
              <a:cxn ang="0">
                <a:pos x="31971" y="6024"/>
              </a:cxn>
              <a:cxn ang="0">
                <a:pos x="31971" y="2485"/>
              </a:cxn>
              <a:cxn ang="0">
                <a:pos x="21185" y="2485"/>
              </a:cxn>
              <a:cxn ang="0">
                <a:pos x="0" y="0"/>
              </a:cxn>
              <a:cxn ang="0">
                <a:pos x="34666" y="0"/>
              </a:cxn>
              <a:cxn ang="0">
                <a:pos x="34666" y="8509"/>
              </a:cxn>
              <a:cxn ang="0">
                <a:pos x="0" y="8509"/>
              </a:cxn>
              <a:cxn ang="0">
                <a:pos x="0" y="0"/>
              </a:cxn>
            </a:cxnLst>
            <a:rect l="0" t="0" r="0" b="0"/>
            <a:pathLst>
              <a:path w="816827" h="729011">
                <a:moveTo>
                  <a:pt x="408414" y="588244"/>
                </a:moveTo>
                <a:lnTo>
                  <a:pt x="408414" y="670957"/>
                </a:lnTo>
                <a:lnTo>
                  <a:pt x="753307" y="670957"/>
                </a:lnTo>
                <a:lnTo>
                  <a:pt x="753307" y="588244"/>
                </a:lnTo>
                <a:lnTo>
                  <a:pt x="408414" y="588244"/>
                </a:lnTo>
                <a:close/>
                <a:moveTo>
                  <a:pt x="0" y="530190"/>
                </a:moveTo>
                <a:lnTo>
                  <a:pt x="816827" y="530190"/>
                </a:lnTo>
                <a:lnTo>
                  <a:pt x="816827" y="729011"/>
                </a:lnTo>
                <a:lnTo>
                  <a:pt x="0" y="729011"/>
                </a:lnTo>
                <a:lnTo>
                  <a:pt x="0" y="530190"/>
                </a:lnTo>
                <a:close/>
                <a:moveTo>
                  <a:pt x="167873" y="323149"/>
                </a:moveTo>
                <a:lnTo>
                  <a:pt x="167873" y="405862"/>
                </a:lnTo>
                <a:lnTo>
                  <a:pt x="753306" y="405862"/>
                </a:lnTo>
                <a:lnTo>
                  <a:pt x="753306" y="323149"/>
                </a:lnTo>
                <a:lnTo>
                  <a:pt x="167873" y="323149"/>
                </a:lnTo>
                <a:close/>
                <a:moveTo>
                  <a:pt x="0" y="265095"/>
                </a:moveTo>
                <a:lnTo>
                  <a:pt x="816827" y="265095"/>
                </a:lnTo>
                <a:lnTo>
                  <a:pt x="816827" y="463916"/>
                </a:lnTo>
                <a:lnTo>
                  <a:pt x="0" y="463916"/>
                </a:lnTo>
                <a:lnTo>
                  <a:pt x="0" y="265095"/>
                </a:lnTo>
                <a:close/>
                <a:moveTo>
                  <a:pt x="499162" y="58054"/>
                </a:moveTo>
                <a:lnTo>
                  <a:pt x="499162" y="140767"/>
                </a:lnTo>
                <a:lnTo>
                  <a:pt x="753306" y="140767"/>
                </a:lnTo>
                <a:lnTo>
                  <a:pt x="753306" y="58054"/>
                </a:lnTo>
                <a:lnTo>
                  <a:pt x="499162" y="58054"/>
                </a:lnTo>
                <a:close/>
                <a:moveTo>
                  <a:pt x="0" y="0"/>
                </a:moveTo>
                <a:lnTo>
                  <a:pt x="816827" y="0"/>
                </a:lnTo>
                <a:lnTo>
                  <a:pt x="816827" y="198821"/>
                </a:lnTo>
                <a:lnTo>
                  <a:pt x="0" y="198821"/>
                </a:lnTo>
                <a:lnTo>
                  <a:pt x="0" y="0"/>
                </a:ln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4" name="同心圆 41"/>
          <p:cNvSpPr/>
          <p:nvPr/>
        </p:nvSpPr>
        <p:spPr>
          <a:xfrm>
            <a:off x="5511800" y="3108325"/>
            <a:ext cx="206375" cy="204788"/>
          </a:xfrm>
          <a:custGeom>
            <a:avLst/>
            <a:gdLst/>
            <a:ahLst/>
            <a:cxnLst>
              <a:cxn ang="0">
                <a:pos x="23432" y="10393"/>
              </a:cxn>
              <a:cxn ang="0">
                <a:pos x="24397" y="10745"/>
              </a:cxn>
              <a:cxn ang="0">
                <a:pos x="35930" y="21270"/>
              </a:cxn>
              <a:cxn ang="0">
                <a:pos x="36002" y="23141"/>
              </a:cxn>
              <a:cxn ang="0">
                <a:pos x="35327" y="23858"/>
              </a:cxn>
              <a:cxn ang="0">
                <a:pos x="33427" y="23930"/>
              </a:cxn>
              <a:cxn ang="0">
                <a:pos x="33063" y="23597"/>
              </a:cxn>
              <a:cxn ang="0">
                <a:pos x="29933" y="26922"/>
              </a:cxn>
              <a:cxn ang="0">
                <a:pos x="37270" y="33617"/>
              </a:cxn>
              <a:cxn ang="0">
                <a:pos x="38381" y="33115"/>
              </a:cxn>
              <a:cxn ang="0">
                <a:pos x="40022" y="33714"/>
              </a:cxn>
              <a:cxn ang="0">
                <a:pos x="52237" y="44861"/>
              </a:cxn>
              <a:cxn ang="0">
                <a:pos x="52360" y="48044"/>
              </a:cxn>
              <a:cxn ang="0">
                <a:pos x="50462" y="50059"/>
              </a:cxn>
              <a:cxn ang="0">
                <a:pos x="47230" y="50181"/>
              </a:cxn>
              <a:cxn ang="0">
                <a:pos x="35015" y="39033"/>
              </a:cxn>
              <a:cxn ang="0">
                <a:pos x="34741" y="36254"/>
              </a:cxn>
              <a:cxn ang="0">
                <a:pos x="27430" y="29581"/>
              </a:cxn>
              <a:cxn ang="0">
                <a:pos x="24301" y="32906"/>
              </a:cxn>
              <a:cxn ang="0">
                <a:pos x="24665" y="33238"/>
              </a:cxn>
              <a:cxn ang="0">
                <a:pos x="24737" y="35109"/>
              </a:cxn>
              <a:cxn ang="0">
                <a:pos x="24062" y="35827"/>
              </a:cxn>
              <a:cxn ang="0">
                <a:pos x="22162" y="35898"/>
              </a:cxn>
              <a:cxn ang="0">
                <a:pos x="10629" y="25373"/>
              </a:cxn>
              <a:cxn ang="0">
                <a:pos x="10557" y="23502"/>
              </a:cxn>
              <a:cxn ang="0">
                <a:pos x="11232" y="22784"/>
              </a:cxn>
              <a:cxn ang="0">
                <a:pos x="13132" y="22713"/>
              </a:cxn>
              <a:cxn ang="0">
                <a:pos x="13496" y="23046"/>
              </a:cxn>
              <a:cxn ang="0">
                <a:pos x="22258" y="13737"/>
              </a:cxn>
              <a:cxn ang="0">
                <a:pos x="21894" y="13404"/>
              </a:cxn>
              <a:cxn ang="0">
                <a:pos x="21822" y="11533"/>
              </a:cxn>
              <a:cxn ang="0">
                <a:pos x="22497" y="10816"/>
              </a:cxn>
              <a:cxn ang="0">
                <a:pos x="23432" y="10393"/>
              </a:cxn>
              <a:cxn ang="0">
                <a:pos x="28541" y="0"/>
              </a:cxn>
              <a:cxn ang="0">
                <a:pos x="57082" y="28104"/>
              </a:cxn>
              <a:cxn ang="0">
                <a:pos x="53079" y="42237"/>
              </a:cxn>
              <a:cxn ang="0">
                <a:pos x="48568" y="38121"/>
              </a:cxn>
              <a:cxn ang="0">
                <a:pos x="51097" y="28104"/>
              </a:cxn>
              <a:cxn ang="0">
                <a:pos x="28541" y="5894"/>
              </a:cxn>
              <a:cxn ang="0">
                <a:pos x="5986" y="28104"/>
              </a:cxn>
              <a:cxn ang="0">
                <a:pos x="28541" y="50314"/>
              </a:cxn>
              <a:cxn ang="0">
                <a:pos x="40512" y="46863"/>
              </a:cxn>
              <a:cxn ang="0">
                <a:pos x="45024" y="50981"/>
              </a:cxn>
              <a:cxn ang="0">
                <a:pos x="28541" y="56208"/>
              </a:cxn>
              <a:cxn ang="0">
                <a:pos x="0" y="28104"/>
              </a:cxn>
              <a:cxn ang="0">
                <a:pos x="28541" y="0"/>
              </a:cxn>
            </a:cxnLst>
            <a:rect l="0" t="0" r="0" b="0"/>
            <a:pathLst>
              <a:path w="746126" h="746126">
                <a:moveTo>
                  <a:pt x="306284" y="137956"/>
                </a:moveTo>
                <a:cubicBezTo>
                  <a:pt x="310779" y="137785"/>
                  <a:pt x="315338" y="139329"/>
                  <a:pt x="318898" y="142628"/>
                </a:cubicBezTo>
                <a:lnTo>
                  <a:pt x="469646" y="282344"/>
                </a:lnTo>
                <a:cubicBezTo>
                  <a:pt x="476765" y="288942"/>
                  <a:pt x="477187" y="300061"/>
                  <a:pt x="470590" y="307180"/>
                </a:cubicBezTo>
                <a:lnTo>
                  <a:pt x="461760" y="316706"/>
                </a:lnTo>
                <a:cubicBezTo>
                  <a:pt x="455163" y="323825"/>
                  <a:pt x="444044" y="324247"/>
                  <a:pt x="436925" y="317650"/>
                </a:cubicBezTo>
                <a:lnTo>
                  <a:pt x="432162" y="313235"/>
                </a:lnTo>
                <a:lnTo>
                  <a:pt x="391258" y="357369"/>
                </a:lnTo>
                <a:lnTo>
                  <a:pt x="487159" y="446252"/>
                </a:lnTo>
                <a:cubicBezTo>
                  <a:pt x="490783" y="441495"/>
                  <a:pt x="496201" y="439792"/>
                  <a:pt x="501674" y="439584"/>
                </a:cubicBezTo>
                <a:cubicBezTo>
                  <a:pt x="509319" y="439293"/>
                  <a:pt x="517075" y="441920"/>
                  <a:pt x="523130" y="447531"/>
                </a:cubicBezTo>
                <a:lnTo>
                  <a:pt x="682787" y="595504"/>
                </a:lnTo>
                <a:cubicBezTo>
                  <a:pt x="694897" y="606728"/>
                  <a:pt x="695615" y="625642"/>
                  <a:pt x="684392" y="637752"/>
                </a:cubicBezTo>
                <a:lnTo>
                  <a:pt x="659592" y="664510"/>
                </a:lnTo>
                <a:cubicBezTo>
                  <a:pt x="648368" y="676620"/>
                  <a:pt x="629454" y="677338"/>
                  <a:pt x="617344" y="666115"/>
                </a:cubicBezTo>
                <a:lnTo>
                  <a:pt x="457687" y="518142"/>
                </a:lnTo>
                <a:cubicBezTo>
                  <a:pt x="446977" y="508216"/>
                  <a:pt x="445177" y="492275"/>
                  <a:pt x="454100" y="481245"/>
                </a:cubicBezTo>
                <a:lnTo>
                  <a:pt x="358536" y="392675"/>
                </a:lnTo>
                <a:lnTo>
                  <a:pt x="317635" y="436805"/>
                </a:lnTo>
                <a:lnTo>
                  <a:pt x="322398" y="441219"/>
                </a:lnTo>
                <a:cubicBezTo>
                  <a:pt x="329517" y="447817"/>
                  <a:pt x="329939" y="458936"/>
                  <a:pt x="323342" y="466055"/>
                </a:cubicBezTo>
                <a:lnTo>
                  <a:pt x="314512" y="475581"/>
                </a:lnTo>
                <a:cubicBezTo>
                  <a:pt x="307915" y="482700"/>
                  <a:pt x="296796" y="483122"/>
                  <a:pt x="289677" y="476525"/>
                </a:cubicBezTo>
                <a:lnTo>
                  <a:pt x="138928" y="336808"/>
                </a:lnTo>
                <a:cubicBezTo>
                  <a:pt x="131809" y="330210"/>
                  <a:pt x="131387" y="319091"/>
                  <a:pt x="137985" y="311973"/>
                </a:cubicBezTo>
                <a:lnTo>
                  <a:pt x="146814" y="302446"/>
                </a:lnTo>
                <a:cubicBezTo>
                  <a:pt x="153412" y="295327"/>
                  <a:pt x="164531" y="294905"/>
                  <a:pt x="171650" y="301503"/>
                </a:cubicBezTo>
                <a:lnTo>
                  <a:pt x="176413" y="305918"/>
                </a:lnTo>
                <a:lnTo>
                  <a:pt x="290940" y="182348"/>
                </a:lnTo>
                <a:lnTo>
                  <a:pt x="286176" y="177933"/>
                </a:lnTo>
                <a:cubicBezTo>
                  <a:pt x="279057" y="171335"/>
                  <a:pt x="278635" y="160216"/>
                  <a:pt x="285233" y="153098"/>
                </a:cubicBezTo>
                <a:lnTo>
                  <a:pt x="294062" y="143571"/>
                </a:lnTo>
                <a:cubicBezTo>
                  <a:pt x="297361" y="140012"/>
                  <a:pt x="301790" y="138126"/>
                  <a:pt x="306284" y="137956"/>
                </a:cubicBezTo>
                <a:close/>
                <a:moveTo>
                  <a:pt x="373063" y="0"/>
                </a:moveTo>
                <a:cubicBezTo>
                  <a:pt x="579100" y="0"/>
                  <a:pt x="746126" y="167026"/>
                  <a:pt x="746126" y="373063"/>
                </a:cubicBezTo>
                <a:cubicBezTo>
                  <a:pt x="746126" y="441784"/>
                  <a:pt x="727545" y="506165"/>
                  <a:pt x="693797" y="560673"/>
                </a:cubicBezTo>
                <a:lnTo>
                  <a:pt x="634837" y="506028"/>
                </a:lnTo>
                <a:cubicBezTo>
                  <a:pt x="656383" y="466516"/>
                  <a:pt x="667887" y="421133"/>
                  <a:pt x="667887" y="373063"/>
                </a:cubicBezTo>
                <a:cubicBezTo>
                  <a:pt x="667887" y="210236"/>
                  <a:pt x="535890" y="78239"/>
                  <a:pt x="373063" y="78239"/>
                </a:cubicBezTo>
                <a:cubicBezTo>
                  <a:pt x="210236" y="78239"/>
                  <a:pt x="78239" y="210236"/>
                  <a:pt x="78239" y="373063"/>
                </a:cubicBezTo>
                <a:cubicBezTo>
                  <a:pt x="78239" y="535890"/>
                  <a:pt x="210236" y="667887"/>
                  <a:pt x="373063" y="667887"/>
                </a:cubicBezTo>
                <a:cubicBezTo>
                  <a:pt x="430719" y="667887"/>
                  <a:pt x="484509" y="651337"/>
                  <a:pt x="529532" y="622079"/>
                </a:cubicBezTo>
                <a:lnTo>
                  <a:pt x="588515" y="676745"/>
                </a:lnTo>
                <a:cubicBezTo>
                  <a:pt x="528014" y="720662"/>
                  <a:pt x="453512" y="746126"/>
                  <a:pt x="373063" y="746126"/>
                </a:cubicBezTo>
                <a:cubicBezTo>
                  <a:pt x="167026" y="746126"/>
                  <a:pt x="0" y="579100"/>
                  <a:pt x="0" y="373063"/>
                </a:cubicBezTo>
                <a:cubicBezTo>
                  <a:pt x="0" y="167026"/>
                  <a:pt x="167026" y="0"/>
                  <a:pt x="373063" y="0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5" name="圆角矩形 26"/>
          <p:cNvSpPr/>
          <p:nvPr/>
        </p:nvSpPr>
        <p:spPr>
          <a:xfrm>
            <a:off x="6550025" y="2462213"/>
            <a:ext cx="220663" cy="166687"/>
          </a:xfrm>
          <a:custGeom>
            <a:avLst/>
            <a:gdLst/>
            <a:ahLst/>
            <a:cxnLst>
              <a:cxn ang="0">
                <a:pos x="14542" y="19031"/>
              </a:cxn>
              <a:cxn ang="0">
                <a:pos x="16195" y="19031"/>
              </a:cxn>
              <a:cxn ang="0">
                <a:pos x="9738" y="12669"/>
              </a:cxn>
              <a:cxn ang="0">
                <a:pos x="6944" y="15163"/>
              </a:cxn>
              <a:cxn ang="0">
                <a:pos x="9738" y="12669"/>
              </a:cxn>
              <a:cxn ang="0">
                <a:pos x="19108" y="15163"/>
              </a:cxn>
              <a:cxn ang="0">
                <a:pos x="16313" y="13099"/>
              </a:cxn>
              <a:cxn ang="0">
                <a:pos x="13104" y="11454"/>
              </a:cxn>
              <a:cxn ang="0">
                <a:pos x="14423" y="15163"/>
              </a:cxn>
              <a:cxn ang="0">
                <a:pos x="11629" y="11987"/>
              </a:cxn>
              <a:cxn ang="0">
                <a:pos x="23792" y="9849"/>
              </a:cxn>
              <a:cxn ang="0">
                <a:pos x="20998" y="15163"/>
              </a:cxn>
              <a:cxn ang="0">
                <a:pos x="23792" y="9849"/>
              </a:cxn>
              <a:cxn ang="0">
                <a:pos x="19108" y="4164"/>
              </a:cxn>
              <a:cxn ang="0">
                <a:pos x="20998" y="8845"/>
              </a:cxn>
              <a:cxn ang="0">
                <a:pos x="23792" y="5739"/>
              </a:cxn>
              <a:cxn ang="0">
                <a:pos x="24654" y="7197"/>
              </a:cxn>
              <a:cxn ang="0">
                <a:pos x="15414" y="12750"/>
              </a:cxn>
              <a:cxn ang="0">
                <a:pos x="5157" y="13583"/>
              </a:cxn>
              <a:cxn ang="0">
                <a:pos x="6944" y="11551"/>
              </a:cxn>
              <a:cxn ang="0">
                <a:pos x="9738" y="6768"/>
              </a:cxn>
              <a:cxn ang="0">
                <a:pos x="11629" y="9953"/>
              </a:cxn>
              <a:cxn ang="0">
                <a:pos x="14423" y="8537"/>
              </a:cxn>
              <a:cxn ang="0">
                <a:pos x="15414" y="11362"/>
              </a:cxn>
              <a:cxn ang="0">
                <a:pos x="16313" y="4164"/>
              </a:cxn>
              <a:cxn ang="0">
                <a:pos x="2538" y="2757"/>
              </a:cxn>
              <a:cxn ang="0">
                <a:pos x="3171" y="17365"/>
              </a:cxn>
              <a:cxn ang="0">
                <a:pos x="28198" y="16732"/>
              </a:cxn>
              <a:cxn ang="0">
                <a:pos x="27566" y="2123"/>
              </a:cxn>
              <a:cxn ang="0">
                <a:pos x="3408" y="0"/>
              </a:cxn>
              <a:cxn ang="0">
                <a:pos x="30737" y="3413"/>
              </a:cxn>
              <a:cxn ang="0">
                <a:pos x="27329" y="20475"/>
              </a:cxn>
              <a:cxn ang="0">
                <a:pos x="19560" y="21483"/>
              </a:cxn>
              <a:cxn ang="0">
                <a:pos x="23009" y="23235"/>
              </a:cxn>
              <a:cxn ang="0">
                <a:pos x="7728" y="21483"/>
              </a:cxn>
              <a:cxn ang="0">
                <a:pos x="11177" y="20475"/>
              </a:cxn>
              <a:cxn ang="0">
                <a:pos x="0" y="17063"/>
              </a:cxn>
              <a:cxn ang="0">
                <a:pos x="3408" y="0"/>
              </a:cxn>
            </a:cxnLst>
            <a:rect l="0" t="0" r="0" b="0"/>
            <a:pathLst>
              <a:path w="1584176" h="1195792">
                <a:moveTo>
                  <a:pt x="792088" y="936827"/>
                </a:moveTo>
                <a:cubicBezTo>
                  <a:pt x="768562" y="936827"/>
                  <a:pt x="749491" y="955898"/>
                  <a:pt x="749491" y="979424"/>
                </a:cubicBezTo>
                <a:cubicBezTo>
                  <a:pt x="749491" y="1002950"/>
                  <a:pt x="768562" y="1022021"/>
                  <a:pt x="792088" y="1022021"/>
                </a:cubicBezTo>
                <a:cubicBezTo>
                  <a:pt x="815614" y="1022021"/>
                  <a:pt x="834685" y="1002950"/>
                  <a:pt x="834685" y="979424"/>
                </a:cubicBezTo>
                <a:cubicBezTo>
                  <a:pt x="834685" y="955898"/>
                  <a:pt x="815614" y="936827"/>
                  <a:pt x="792088" y="936827"/>
                </a:cubicBezTo>
                <a:close/>
                <a:moveTo>
                  <a:pt x="501926" y="652004"/>
                </a:moveTo>
                <a:lnTo>
                  <a:pt x="501926" y="780354"/>
                </a:lnTo>
                <a:lnTo>
                  <a:pt x="357910" y="780354"/>
                </a:lnTo>
                <a:lnTo>
                  <a:pt x="357910" y="703916"/>
                </a:lnTo>
                <a:lnTo>
                  <a:pt x="501926" y="652004"/>
                </a:lnTo>
                <a:close/>
                <a:moveTo>
                  <a:pt x="984820" y="611637"/>
                </a:moveTo>
                <a:lnTo>
                  <a:pt x="984820" y="780354"/>
                </a:lnTo>
                <a:lnTo>
                  <a:pt x="840804" y="780354"/>
                </a:lnTo>
                <a:lnTo>
                  <a:pt x="840804" y="674135"/>
                </a:lnTo>
                <a:lnTo>
                  <a:pt x="984820" y="611637"/>
                </a:lnTo>
                <a:close/>
                <a:moveTo>
                  <a:pt x="675372" y="589482"/>
                </a:moveTo>
                <a:lnTo>
                  <a:pt x="743373" y="649323"/>
                </a:lnTo>
                <a:lnTo>
                  <a:pt x="743373" y="780354"/>
                </a:lnTo>
                <a:lnTo>
                  <a:pt x="599357" y="780354"/>
                </a:lnTo>
                <a:lnTo>
                  <a:pt x="599357" y="616883"/>
                </a:lnTo>
                <a:lnTo>
                  <a:pt x="675372" y="589482"/>
                </a:lnTo>
                <a:close/>
                <a:moveTo>
                  <a:pt x="1226266" y="506859"/>
                </a:moveTo>
                <a:lnTo>
                  <a:pt x="1226266" y="780354"/>
                </a:lnTo>
                <a:lnTo>
                  <a:pt x="1082250" y="780354"/>
                </a:lnTo>
                <a:lnTo>
                  <a:pt x="1082250" y="569356"/>
                </a:lnTo>
                <a:lnTo>
                  <a:pt x="1226266" y="506859"/>
                </a:lnTo>
                <a:close/>
                <a:moveTo>
                  <a:pt x="840804" y="214317"/>
                </a:moveTo>
                <a:lnTo>
                  <a:pt x="984820" y="214317"/>
                </a:lnTo>
                <a:lnTo>
                  <a:pt x="984820" y="499046"/>
                </a:lnTo>
                <a:lnTo>
                  <a:pt x="1082250" y="455202"/>
                </a:lnTo>
                <a:lnTo>
                  <a:pt x="1082250" y="295348"/>
                </a:lnTo>
                <a:lnTo>
                  <a:pt x="1226266" y="295348"/>
                </a:lnTo>
                <a:lnTo>
                  <a:pt x="1226266" y="390395"/>
                </a:lnTo>
                <a:lnTo>
                  <a:pt x="1270685" y="370406"/>
                </a:lnTo>
                <a:lnTo>
                  <a:pt x="1299260" y="437081"/>
                </a:lnTo>
                <a:lnTo>
                  <a:pt x="794435" y="656156"/>
                </a:lnTo>
                <a:lnTo>
                  <a:pt x="675372" y="551381"/>
                </a:lnTo>
                <a:lnTo>
                  <a:pt x="265797" y="699019"/>
                </a:lnTo>
                <a:lnTo>
                  <a:pt x="246747" y="632344"/>
                </a:lnTo>
                <a:lnTo>
                  <a:pt x="357910" y="594475"/>
                </a:lnTo>
                <a:lnTo>
                  <a:pt x="357910" y="348306"/>
                </a:lnTo>
                <a:lnTo>
                  <a:pt x="501926" y="348306"/>
                </a:lnTo>
                <a:lnTo>
                  <a:pt x="501926" y="545415"/>
                </a:lnTo>
                <a:lnTo>
                  <a:pt x="599357" y="512224"/>
                </a:lnTo>
                <a:lnTo>
                  <a:pt x="599357" y="439364"/>
                </a:lnTo>
                <a:lnTo>
                  <a:pt x="743373" y="439364"/>
                </a:lnTo>
                <a:lnTo>
                  <a:pt x="743373" y="540040"/>
                </a:lnTo>
                <a:lnTo>
                  <a:pt x="794435" y="584719"/>
                </a:lnTo>
                <a:lnTo>
                  <a:pt x="840804" y="563853"/>
                </a:lnTo>
                <a:lnTo>
                  <a:pt x="840804" y="214317"/>
                </a:lnTo>
                <a:close/>
                <a:moveTo>
                  <a:pt x="163421" y="109283"/>
                </a:moveTo>
                <a:cubicBezTo>
                  <a:pt x="145421" y="109283"/>
                  <a:pt x="130830" y="123874"/>
                  <a:pt x="130830" y="141874"/>
                </a:cubicBezTo>
                <a:lnTo>
                  <a:pt x="130830" y="861077"/>
                </a:lnTo>
                <a:cubicBezTo>
                  <a:pt x="130830" y="879077"/>
                  <a:pt x="145421" y="893668"/>
                  <a:pt x="163421" y="893668"/>
                </a:cubicBezTo>
                <a:lnTo>
                  <a:pt x="1420755" y="893668"/>
                </a:lnTo>
                <a:cubicBezTo>
                  <a:pt x="1438755" y="893668"/>
                  <a:pt x="1453346" y="879077"/>
                  <a:pt x="1453346" y="861077"/>
                </a:cubicBezTo>
                <a:lnTo>
                  <a:pt x="1453346" y="141874"/>
                </a:lnTo>
                <a:cubicBezTo>
                  <a:pt x="1453346" y="123874"/>
                  <a:pt x="1438755" y="109283"/>
                  <a:pt x="1420755" y="109283"/>
                </a:cubicBezTo>
                <a:lnTo>
                  <a:pt x="163421" y="109283"/>
                </a:lnTo>
                <a:close/>
                <a:moveTo>
                  <a:pt x="175629" y="0"/>
                </a:moveTo>
                <a:lnTo>
                  <a:pt x="1408547" y="0"/>
                </a:lnTo>
                <a:cubicBezTo>
                  <a:pt x="1505544" y="0"/>
                  <a:pt x="1584176" y="78632"/>
                  <a:pt x="1584176" y="175629"/>
                </a:cubicBezTo>
                <a:lnTo>
                  <a:pt x="1584176" y="878123"/>
                </a:lnTo>
                <a:cubicBezTo>
                  <a:pt x="1584176" y="975120"/>
                  <a:pt x="1505544" y="1053752"/>
                  <a:pt x="1408547" y="1053752"/>
                </a:cubicBezTo>
                <a:lnTo>
                  <a:pt x="1008112" y="1053752"/>
                </a:lnTo>
                <a:lnTo>
                  <a:pt x="1008112" y="1105610"/>
                </a:lnTo>
                <a:lnTo>
                  <a:pt x="1185879" y="1105610"/>
                </a:lnTo>
                <a:lnTo>
                  <a:pt x="1185879" y="1195792"/>
                </a:lnTo>
                <a:lnTo>
                  <a:pt x="398297" y="1195792"/>
                </a:lnTo>
                <a:lnTo>
                  <a:pt x="398297" y="1105610"/>
                </a:lnTo>
                <a:lnTo>
                  <a:pt x="576064" y="1105610"/>
                </a:lnTo>
                <a:lnTo>
                  <a:pt x="576064" y="1053752"/>
                </a:lnTo>
                <a:lnTo>
                  <a:pt x="175629" y="1053752"/>
                </a:lnTo>
                <a:cubicBezTo>
                  <a:pt x="78632" y="1053752"/>
                  <a:pt x="0" y="975120"/>
                  <a:pt x="0" y="878123"/>
                </a:cubicBezTo>
                <a:lnTo>
                  <a:pt x="0" y="175629"/>
                </a:lnTo>
                <a:cubicBezTo>
                  <a:pt x="0" y="78632"/>
                  <a:pt x="78632" y="0"/>
                  <a:pt x="175629" y="0"/>
                </a:cubicBezTo>
                <a:close/>
              </a:path>
            </a:pathLst>
          </a:custGeom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 useBgFill="1">
        <p:nvSpPr>
          <p:cNvPr id="31816" name="Freeform 37"/>
          <p:cNvSpPr>
            <a:spLocks noEditPoints="1"/>
          </p:cNvSpPr>
          <p:nvPr/>
        </p:nvSpPr>
        <p:spPr>
          <a:xfrm>
            <a:off x="7593013" y="3100388"/>
            <a:ext cx="223837" cy="220662"/>
          </a:xfrm>
          <a:custGeom>
            <a:avLst/>
            <a:gdLst/>
            <a:ahLst/>
            <a:cxnLst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120" h="120">
                <a:moveTo>
                  <a:pt x="60" y="0"/>
                </a:moveTo>
                <a:cubicBezTo>
                  <a:pt x="27" y="0"/>
                  <a:pt x="0" y="27"/>
                  <a:pt x="0" y="60"/>
                </a:cubicBezTo>
                <a:cubicBezTo>
                  <a:pt x="0" y="93"/>
                  <a:pt x="27" y="120"/>
                  <a:pt x="60" y="120"/>
                </a:cubicBezTo>
                <a:cubicBezTo>
                  <a:pt x="93" y="120"/>
                  <a:pt x="120" y="93"/>
                  <a:pt x="120" y="60"/>
                </a:cubicBezTo>
                <a:cubicBezTo>
                  <a:pt x="120" y="27"/>
                  <a:pt x="93" y="0"/>
                  <a:pt x="60" y="0"/>
                </a:cubicBezTo>
                <a:close/>
                <a:moveTo>
                  <a:pt x="83" y="24"/>
                </a:moveTo>
                <a:cubicBezTo>
                  <a:pt x="87" y="21"/>
                  <a:pt x="87" y="21"/>
                  <a:pt x="87" y="21"/>
                </a:cubicBezTo>
                <a:cubicBezTo>
                  <a:pt x="87" y="21"/>
                  <a:pt x="85" y="17"/>
                  <a:pt x="86" y="14"/>
                </a:cubicBezTo>
                <a:cubicBezTo>
                  <a:pt x="87" y="14"/>
                  <a:pt x="91" y="16"/>
                  <a:pt x="94" y="20"/>
                </a:cubicBezTo>
                <a:cubicBezTo>
                  <a:pt x="92" y="29"/>
                  <a:pt x="86" y="28"/>
                  <a:pt x="86" y="28"/>
                </a:cubicBezTo>
                <a:cubicBezTo>
                  <a:pt x="86" y="28"/>
                  <a:pt x="82" y="28"/>
                  <a:pt x="83" y="24"/>
                </a:cubicBezTo>
                <a:close/>
                <a:moveTo>
                  <a:pt x="47" y="77"/>
                </a:moveTo>
                <a:cubicBezTo>
                  <a:pt x="46" y="78"/>
                  <a:pt x="45" y="81"/>
                  <a:pt x="44" y="84"/>
                </a:cubicBezTo>
                <a:cubicBezTo>
                  <a:pt x="43" y="86"/>
                  <a:pt x="42" y="87"/>
                  <a:pt x="41" y="88"/>
                </a:cubicBezTo>
                <a:cubicBezTo>
                  <a:pt x="39" y="89"/>
                  <a:pt x="39" y="91"/>
                  <a:pt x="39" y="91"/>
                </a:cubicBezTo>
                <a:cubicBezTo>
                  <a:pt x="38" y="95"/>
                  <a:pt x="38" y="95"/>
                  <a:pt x="38" y="95"/>
                </a:cubicBezTo>
                <a:cubicBezTo>
                  <a:pt x="38" y="95"/>
                  <a:pt x="39" y="99"/>
                  <a:pt x="40" y="100"/>
                </a:cubicBezTo>
                <a:cubicBezTo>
                  <a:pt x="40" y="102"/>
                  <a:pt x="37" y="110"/>
                  <a:pt x="37" y="110"/>
                </a:cubicBezTo>
                <a:cubicBezTo>
                  <a:pt x="34" y="109"/>
                  <a:pt x="33" y="106"/>
                  <a:pt x="32" y="104"/>
                </a:cubicBezTo>
                <a:cubicBezTo>
                  <a:pt x="32" y="102"/>
                  <a:pt x="30" y="101"/>
                  <a:pt x="31" y="99"/>
                </a:cubicBezTo>
                <a:cubicBezTo>
                  <a:pt x="31" y="96"/>
                  <a:pt x="29" y="95"/>
                  <a:pt x="28" y="94"/>
                </a:cubicBezTo>
                <a:cubicBezTo>
                  <a:pt x="27" y="92"/>
                  <a:pt x="26" y="90"/>
                  <a:pt x="26" y="89"/>
                </a:cubicBezTo>
                <a:cubicBezTo>
                  <a:pt x="26" y="88"/>
                  <a:pt x="23" y="86"/>
                  <a:pt x="23" y="86"/>
                </a:cubicBezTo>
                <a:cubicBezTo>
                  <a:pt x="23" y="86"/>
                  <a:pt x="18" y="83"/>
                  <a:pt x="17" y="82"/>
                </a:cubicBezTo>
                <a:cubicBezTo>
                  <a:pt x="16" y="81"/>
                  <a:pt x="15" y="77"/>
                  <a:pt x="15" y="75"/>
                </a:cubicBezTo>
                <a:cubicBezTo>
                  <a:pt x="15" y="73"/>
                  <a:pt x="16" y="68"/>
                  <a:pt x="16" y="68"/>
                </a:cubicBezTo>
                <a:cubicBezTo>
                  <a:pt x="16" y="68"/>
                  <a:pt x="18" y="66"/>
                  <a:pt x="17" y="65"/>
                </a:cubicBezTo>
                <a:cubicBezTo>
                  <a:pt x="15" y="64"/>
                  <a:pt x="15" y="60"/>
                  <a:pt x="15" y="60"/>
                </a:cubicBezTo>
                <a:cubicBezTo>
                  <a:pt x="13" y="58"/>
                  <a:pt x="13" y="58"/>
                  <a:pt x="13" y="58"/>
                </a:cubicBezTo>
                <a:cubicBezTo>
                  <a:pt x="13" y="58"/>
                  <a:pt x="11" y="55"/>
                  <a:pt x="10" y="54"/>
                </a:cubicBezTo>
                <a:cubicBezTo>
                  <a:pt x="10" y="52"/>
                  <a:pt x="10" y="51"/>
                  <a:pt x="11" y="50"/>
                </a:cubicBezTo>
                <a:cubicBezTo>
                  <a:pt x="11" y="49"/>
                  <a:pt x="10" y="46"/>
                  <a:pt x="10" y="45"/>
                </a:cubicBezTo>
                <a:cubicBezTo>
                  <a:pt x="20" y="20"/>
                  <a:pt x="37" y="15"/>
                  <a:pt x="37" y="15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5" y="21"/>
                  <a:pt x="34" y="21"/>
                </a:cubicBezTo>
                <a:cubicBezTo>
                  <a:pt x="32" y="20"/>
                  <a:pt x="31" y="20"/>
                  <a:pt x="31" y="20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8" y="25"/>
                  <a:pt x="28" y="26"/>
                </a:cubicBezTo>
                <a:cubicBezTo>
                  <a:pt x="28" y="27"/>
                  <a:pt x="29" y="29"/>
                  <a:pt x="29" y="29"/>
                </a:cubicBezTo>
                <a:cubicBezTo>
                  <a:pt x="29" y="29"/>
                  <a:pt x="32" y="29"/>
                  <a:pt x="32" y="28"/>
                </a:cubicBezTo>
                <a:cubicBezTo>
                  <a:pt x="32" y="27"/>
                  <a:pt x="32" y="26"/>
                  <a:pt x="32" y="26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24"/>
                  <a:pt x="34" y="23"/>
                  <a:pt x="40" y="24"/>
                </a:cubicBezTo>
                <a:cubicBezTo>
                  <a:pt x="47" y="24"/>
                  <a:pt x="44" y="29"/>
                  <a:pt x="47" y="30"/>
                </a:cubicBezTo>
                <a:cubicBezTo>
                  <a:pt x="50" y="31"/>
                  <a:pt x="45" y="35"/>
                  <a:pt x="44" y="37"/>
                </a:cubicBezTo>
                <a:cubicBezTo>
                  <a:pt x="43" y="39"/>
                  <a:pt x="41" y="34"/>
                  <a:pt x="41" y="34"/>
                </a:cubicBezTo>
                <a:cubicBezTo>
                  <a:pt x="41" y="34"/>
                  <a:pt x="43" y="32"/>
                  <a:pt x="40" y="32"/>
                </a:cubicBezTo>
                <a:cubicBezTo>
                  <a:pt x="37" y="31"/>
                  <a:pt x="35" y="36"/>
                  <a:pt x="37" y="36"/>
                </a:cubicBezTo>
                <a:cubicBezTo>
                  <a:pt x="38" y="36"/>
                  <a:pt x="40" y="38"/>
                  <a:pt x="39" y="39"/>
                </a:cubicBezTo>
                <a:cubicBezTo>
                  <a:pt x="39" y="40"/>
                  <a:pt x="39" y="40"/>
                  <a:pt x="38" y="43"/>
                </a:cubicBezTo>
                <a:cubicBezTo>
                  <a:pt x="36" y="46"/>
                  <a:pt x="34" y="48"/>
                  <a:pt x="34" y="48"/>
                </a:cubicBezTo>
                <a:cubicBezTo>
                  <a:pt x="34" y="48"/>
                  <a:pt x="32" y="47"/>
                  <a:pt x="33" y="49"/>
                </a:cubicBezTo>
                <a:cubicBezTo>
                  <a:pt x="34" y="51"/>
                  <a:pt x="33" y="54"/>
                  <a:pt x="33" y="55"/>
                </a:cubicBezTo>
                <a:cubicBezTo>
                  <a:pt x="33" y="57"/>
                  <a:pt x="29" y="54"/>
                  <a:pt x="29" y="51"/>
                </a:cubicBezTo>
                <a:cubicBezTo>
                  <a:pt x="28" y="48"/>
                  <a:pt x="25" y="51"/>
                  <a:pt x="24" y="51"/>
                </a:cubicBezTo>
                <a:cubicBezTo>
                  <a:pt x="23" y="51"/>
                  <a:pt x="21" y="50"/>
                  <a:pt x="21" y="49"/>
                </a:cubicBezTo>
                <a:cubicBezTo>
                  <a:pt x="20" y="48"/>
                  <a:pt x="15" y="52"/>
                  <a:pt x="14" y="52"/>
                </a:cubicBezTo>
                <a:cubicBezTo>
                  <a:pt x="13" y="53"/>
                  <a:pt x="13" y="55"/>
                  <a:pt x="15" y="54"/>
                </a:cubicBezTo>
                <a:cubicBezTo>
                  <a:pt x="17" y="53"/>
                  <a:pt x="19" y="54"/>
                  <a:pt x="19" y="56"/>
                </a:cubicBezTo>
                <a:cubicBezTo>
                  <a:pt x="18" y="58"/>
                  <a:pt x="16" y="57"/>
                  <a:pt x="16" y="58"/>
                </a:cubicBezTo>
                <a:cubicBezTo>
                  <a:pt x="17" y="60"/>
                  <a:pt x="19" y="61"/>
                  <a:pt x="19" y="63"/>
                </a:cubicBezTo>
                <a:cubicBezTo>
                  <a:pt x="20" y="65"/>
                  <a:pt x="25" y="63"/>
                  <a:pt x="27" y="62"/>
                </a:cubicBezTo>
                <a:cubicBezTo>
                  <a:pt x="28" y="62"/>
                  <a:pt x="33" y="61"/>
                  <a:pt x="33" y="63"/>
                </a:cubicBezTo>
                <a:cubicBezTo>
                  <a:pt x="34" y="65"/>
                  <a:pt x="39" y="66"/>
                  <a:pt x="41" y="66"/>
                </a:cubicBezTo>
                <a:cubicBezTo>
                  <a:pt x="43" y="67"/>
                  <a:pt x="46" y="67"/>
                  <a:pt x="49" y="69"/>
                </a:cubicBezTo>
                <a:cubicBezTo>
                  <a:pt x="51" y="72"/>
                  <a:pt x="47" y="76"/>
                  <a:pt x="47" y="77"/>
                </a:cubicBezTo>
                <a:close/>
                <a:moveTo>
                  <a:pt x="59" y="14"/>
                </a:moveTo>
                <a:cubicBezTo>
                  <a:pt x="58" y="17"/>
                  <a:pt x="54" y="20"/>
                  <a:pt x="55" y="21"/>
                </a:cubicBezTo>
                <a:cubicBezTo>
                  <a:pt x="55" y="22"/>
                  <a:pt x="55" y="27"/>
                  <a:pt x="51" y="23"/>
                </a:cubicBezTo>
                <a:cubicBezTo>
                  <a:pt x="47" y="19"/>
                  <a:pt x="43" y="18"/>
                  <a:pt x="44" y="15"/>
                </a:cubicBezTo>
                <a:cubicBezTo>
                  <a:pt x="44" y="14"/>
                  <a:pt x="48" y="14"/>
                  <a:pt x="48" y="13"/>
                </a:cubicBezTo>
                <a:cubicBezTo>
                  <a:pt x="53" y="7"/>
                  <a:pt x="62" y="8"/>
                  <a:pt x="63" y="10"/>
                </a:cubicBezTo>
                <a:cubicBezTo>
                  <a:pt x="61" y="12"/>
                  <a:pt x="59" y="11"/>
                  <a:pt x="59" y="14"/>
                </a:cubicBezTo>
                <a:close/>
                <a:moveTo>
                  <a:pt x="107" y="62"/>
                </a:moveTo>
                <a:cubicBezTo>
                  <a:pt x="107" y="62"/>
                  <a:pt x="109" y="65"/>
                  <a:pt x="112" y="65"/>
                </a:cubicBezTo>
                <a:cubicBezTo>
                  <a:pt x="110" y="87"/>
                  <a:pt x="92" y="102"/>
                  <a:pt x="92" y="102"/>
                </a:cubicBezTo>
                <a:cubicBezTo>
                  <a:pt x="89" y="99"/>
                  <a:pt x="90" y="96"/>
                  <a:pt x="90" y="96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85"/>
                  <a:pt x="91" y="85"/>
                  <a:pt x="91" y="85"/>
                </a:cubicBezTo>
                <a:cubicBezTo>
                  <a:pt x="91" y="85"/>
                  <a:pt x="91" y="77"/>
                  <a:pt x="84" y="81"/>
                </a:cubicBezTo>
                <a:cubicBezTo>
                  <a:pt x="77" y="83"/>
                  <a:pt x="80" y="83"/>
                  <a:pt x="72" y="83"/>
                </a:cubicBezTo>
                <a:cubicBezTo>
                  <a:pt x="64" y="84"/>
                  <a:pt x="66" y="67"/>
                  <a:pt x="66" y="67"/>
                </a:cubicBezTo>
                <a:cubicBezTo>
                  <a:pt x="66" y="43"/>
                  <a:pt x="84" y="61"/>
                  <a:pt x="84" y="61"/>
                </a:cubicBezTo>
                <a:cubicBezTo>
                  <a:pt x="95" y="69"/>
                  <a:pt x="97" y="56"/>
                  <a:pt x="97" y="56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93" y="39"/>
                  <a:pt x="93" y="39"/>
                  <a:pt x="93" y="39"/>
                </a:cubicBezTo>
                <a:cubicBezTo>
                  <a:pt x="93" y="39"/>
                  <a:pt x="91" y="43"/>
                  <a:pt x="94" y="48"/>
                </a:cubicBezTo>
                <a:cubicBezTo>
                  <a:pt x="94" y="48"/>
                  <a:pt x="93" y="53"/>
                  <a:pt x="91" y="52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2" y="47"/>
                  <a:pt x="79" y="49"/>
                </a:cubicBezTo>
                <a:cubicBezTo>
                  <a:pt x="75" y="52"/>
                  <a:pt x="69" y="49"/>
                  <a:pt x="69" y="49"/>
                </a:cubicBezTo>
                <a:cubicBezTo>
                  <a:pt x="69" y="49"/>
                  <a:pt x="69" y="46"/>
                  <a:pt x="73" y="44"/>
                </a:cubicBezTo>
                <a:cubicBezTo>
                  <a:pt x="76" y="42"/>
                  <a:pt x="76" y="42"/>
                  <a:pt x="76" y="42"/>
                </a:cubicBezTo>
                <a:cubicBezTo>
                  <a:pt x="76" y="42"/>
                  <a:pt x="75" y="38"/>
                  <a:pt x="76" y="35"/>
                </a:cubicBezTo>
                <a:cubicBezTo>
                  <a:pt x="77" y="32"/>
                  <a:pt x="78" y="35"/>
                  <a:pt x="81" y="33"/>
                </a:cubicBezTo>
                <a:cubicBezTo>
                  <a:pt x="84" y="31"/>
                  <a:pt x="86" y="37"/>
                  <a:pt x="90" y="36"/>
                </a:cubicBezTo>
                <a:cubicBezTo>
                  <a:pt x="94" y="36"/>
                  <a:pt x="92" y="35"/>
                  <a:pt x="95" y="33"/>
                </a:cubicBezTo>
                <a:cubicBezTo>
                  <a:pt x="98" y="32"/>
                  <a:pt x="100" y="36"/>
                  <a:pt x="100" y="36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7"/>
                  <a:pt x="105" y="30"/>
                  <a:pt x="105" y="32"/>
                </a:cubicBezTo>
                <a:cubicBezTo>
                  <a:pt x="109" y="38"/>
                  <a:pt x="114" y="55"/>
                  <a:pt x="112" y="58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103" y="57"/>
                  <a:pt x="103" y="57"/>
                  <a:pt x="103" y="57"/>
                </a:cubicBezTo>
                <a:lnTo>
                  <a:pt x="107" y="62"/>
                </a:lnTo>
                <a:close/>
              </a:path>
            </a:pathLst>
          </a:custGeom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outVertical)">
                                      <p:cBhvr>
                                        <p:cTn id="7" dur="500"/>
                                        <p:tgtEl>
                                          <p:spTgt spid="12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3" dur="500"/>
                                        <p:tgtEl>
                                          <p:spTgt spid="12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2" dur="500"/>
                                        <p:tgtEl>
                                          <p:spTgt spid="12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31" dur="500"/>
                                        <p:tgtEl>
                                          <p:spTgt spid="12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3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7" dur="500"/>
                                        <p:tgtEl>
                                          <p:spTgt spid="12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3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3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3" dur="500"/>
                                        <p:tgtEl>
                                          <p:spTgt spid="12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52" dur="500"/>
                                        <p:tgtEl>
                                          <p:spTgt spid="12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61" dur="500"/>
                                        <p:tgtEl>
                                          <p:spTgt spid="12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2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2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7" dur="500"/>
                                        <p:tgtEl>
                                          <p:spTgt spid="12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3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3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3" dur="500"/>
                                        <p:tgtEl>
                                          <p:spTgt spid="12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82" dur="500"/>
                                        <p:tgtEl>
                                          <p:spTgt spid="12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000"/>
                            </p:stCondLst>
                            <p:childTnLst>
                              <p:par>
                                <p:cTn id="8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2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500"/>
                            </p:stCondLst>
                            <p:childTnLst>
                              <p:par>
                                <p:cTn id="8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91" dur="500"/>
                                        <p:tgtEl>
                                          <p:spTgt spid="12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23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23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97" dur="500"/>
                                        <p:tgtEl>
                                          <p:spTgt spid="12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23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23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3" dur="500"/>
                                        <p:tgtEl>
                                          <p:spTgt spid="12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2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2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12" dur="500"/>
                                        <p:tgtEl>
                                          <p:spTgt spid="12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2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2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21" dur="500"/>
                                        <p:tgtEl>
                                          <p:spTgt spid="12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2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2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27" dur="500"/>
                                        <p:tgtEl>
                                          <p:spTgt spid="12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2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12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33" dur="500"/>
                                        <p:tgtEl>
                                          <p:spTgt spid="12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23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2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42" dur="500"/>
                                        <p:tgtEl>
                                          <p:spTgt spid="12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2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12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51" dur="500"/>
                                        <p:tgtEl>
                                          <p:spTgt spid="12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2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2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57" dur="500"/>
                                        <p:tgtEl>
                                          <p:spTgt spid="12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23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23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3" dur="500"/>
                                        <p:tgtEl>
                                          <p:spTgt spid="12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6000"/>
                            </p:stCondLst>
                            <p:childTnLst>
                              <p:par>
                                <p:cTn id="16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23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2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6500"/>
                            </p:stCondLst>
                            <p:childTnLst>
                              <p:par>
                                <p:cTn id="1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72" dur="500"/>
                                        <p:tgtEl>
                                          <p:spTgt spid="12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7000"/>
                            </p:stCondLst>
                            <p:childTnLst>
                              <p:par>
                                <p:cTn id="17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12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12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181" dur="500"/>
                                        <p:tgtEl>
                                          <p:spTgt spid="12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123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23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87" dur="500"/>
                                        <p:tgtEl>
                                          <p:spTgt spid="12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8500"/>
                            </p:stCondLst>
                            <p:childTnLst>
                              <p:par>
                                <p:cTn id="1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12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fill="hold"/>
                                        <p:tgtEl>
                                          <p:spTgt spid="12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93" dur="500"/>
                                        <p:tgtEl>
                                          <p:spTgt spid="12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9000"/>
                            </p:stCondLst>
                            <p:childTnLst>
                              <p:par>
                                <p:cTn id="19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23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500" fill="hold"/>
                                        <p:tgtEl>
                                          <p:spTgt spid="123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9500"/>
                            </p:stCondLst>
                            <p:childTnLst>
                              <p:par>
                                <p:cTn id="20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02" dur="500"/>
                                        <p:tgtEl>
                                          <p:spTgt spid="12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20000"/>
                            </p:stCondLst>
                            <p:childTnLst>
                              <p:par>
                                <p:cTn id="20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500" fill="hold"/>
                                        <p:tgtEl>
                                          <p:spTgt spid="12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500" fill="hold"/>
                                        <p:tgtEl>
                                          <p:spTgt spid="12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0500"/>
                            </p:stCondLst>
                            <p:childTnLst>
                              <p:par>
                                <p:cTn id="20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>
                                      <p:cBhvr>
                                        <p:cTn id="211" dur="500"/>
                                        <p:tgtEl>
                                          <p:spTgt spid="12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1000"/>
                            </p:stCondLst>
                            <p:childTnLst>
                              <p:par>
                                <p:cTn id="2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123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500" fill="hold"/>
                                        <p:tgtEl>
                                          <p:spTgt spid="123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17" dur="500"/>
                                        <p:tgtEl>
                                          <p:spTgt spid="12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13" grpId="0" bldLvl="0" animBg="1"/>
      <p:bldP spid="12314" grpId="0" bldLvl="0"/>
      <p:bldP spid="12316" grpId="0" bldLvl="0" animBg="1"/>
      <p:bldP spid="12318" grpId="0" bldLvl="0" animBg="1"/>
      <p:bldP spid="12319" grpId="0" bldLvl="0"/>
      <p:bldP spid="12321" grpId="0" bldLvl="0" animBg="1"/>
      <p:bldP spid="12323" grpId="0" bldLvl="0" animBg="1"/>
      <p:bldP spid="12324" grpId="0" bldLvl="0"/>
      <p:bldP spid="12326" grpId="0" bldLvl="0" animBg="1"/>
      <p:bldP spid="12328" grpId="0" bldLvl="0" animBg="1"/>
      <p:bldP spid="12329" grpId="0" bldLvl="0"/>
      <p:bldP spid="12331" grpId="0" bldLvl="0" animBg="1"/>
      <p:bldP spid="12333" grpId="0" bldLvl="0" animBg="1"/>
      <p:bldP spid="12334" grpId="0" bldLvl="0"/>
      <p:bldP spid="12336" grpId="0" bldLvl="0" animBg="1"/>
      <p:bldP spid="12338" grpId="0" bldLvl="0" animBg="1"/>
      <p:bldP spid="12339" grpId="0" bldLvl="0"/>
      <p:bldP spid="12341" grpId="0" bldLvl="0" animBg="1"/>
      <p:bldP spid="12343" grpId="0" bldLvl="0" animBg="1"/>
      <p:bldP spid="12344" grpId="0" bldLvl="0"/>
      <p:bldP spid="12346" grpId="0" bldLvl="0" animBg="1"/>
      <p:bldP spid="12348" grpId="0" bldLvl="0"/>
      <p:bldP spid="12349" grpId="0" bldLvl="0"/>
      <p:bldP spid="12350" grpId="0" bldLvl="0"/>
      <p:bldP spid="12351" grpId="0" bldLvl="0"/>
      <p:bldP spid="12352" grpId="0" bldLvl="0"/>
      <p:bldP spid="12353" grpId="0" bldLvl="0"/>
      <p:bldP spid="12354" grpId="0" bldLvl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extBox 3"/>
          <p:cNvSpPr/>
          <p:nvPr/>
        </p:nvSpPr>
        <p:spPr>
          <a:xfrm>
            <a:off x="755650" y="1162050"/>
            <a:ext cx="3024188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  <a:p>
            <a:r>
              <a:rPr lang="zh-CN" altLang="zh-CN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</a:t>
            </a:r>
          </a:p>
        </p:txBody>
      </p:sp>
      <p:sp>
        <p:nvSpPr>
          <p:cNvPr id="32770" name="矩形 19"/>
          <p:cNvSpPr/>
          <p:nvPr/>
        </p:nvSpPr>
        <p:spPr>
          <a:xfrm rot="1865145">
            <a:off x="444500" y="1271588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2771" name="组合 45"/>
          <p:cNvGrpSpPr/>
          <p:nvPr/>
        </p:nvGrpSpPr>
        <p:grpSpPr>
          <a:xfrm>
            <a:off x="5238750" y="1235075"/>
            <a:ext cx="3149600" cy="244475"/>
            <a:chOff x="0" y="0"/>
            <a:chExt cx="3148749" cy="243696"/>
          </a:xfrm>
        </p:grpSpPr>
        <p:grpSp>
          <p:nvGrpSpPr>
            <p:cNvPr id="32772" name="组合 6"/>
            <p:cNvGrpSpPr/>
            <p:nvPr/>
          </p:nvGrpSpPr>
          <p:grpSpPr>
            <a:xfrm>
              <a:off x="0" y="0"/>
              <a:ext cx="1851574" cy="243696"/>
              <a:chOff x="0" y="0"/>
              <a:chExt cx="1851574" cy="243696"/>
            </a:xfrm>
          </p:grpSpPr>
          <p:sp>
            <p:nvSpPr>
              <p:cNvPr id="32773" name="TextBox 7"/>
              <p:cNvSpPr/>
              <p:nvPr/>
            </p:nvSpPr>
            <p:spPr>
              <a:xfrm>
                <a:off x="135882" y="0"/>
                <a:ext cx="1715692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请输入您的企业名称</a:t>
                </a:r>
              </a:p>
            </p:txBody>
          </p:sp>
          <p:grpSp>
            <p:nvGrpSpPr>
              <p:cNvPr id="32774" name="组合 8"/>
              <p:cNvGrpSpPr/>
              <p:nvPr/>
            </p:nvGrpSpPr>
            <p:grpSpPr>
              <a:xfrm>
                <a:off x="0" y="44222"/>
                <a:ext cx="157777" cy="157777"/>
                <a:chOff x="0" y="0"/>
                <a:chExt cx="299717" cy="299717"/>
              </a:xfrm>
            </p:grpSpPr>
            <p:sp>
              <p:nvSpPr>
                <p:cNvPr id="32775" name="梯形 21"/>
                <p:cNvSpPr/>
                <p:nvPr/>
              </p:nvSpPr>
              <p:spPr>
                <a:xfrm rot="-5400000">
                  <a:off x="56686" y="31389"/>
                  <a:ext cx="186337" cy="236930"/>
                </a:xfrm>
                <a:custGeom>
                  <a:avLst/>
                  <a:gdLst/>
                  <a:ahLst/>
                  <a:cxnLst>
                    <a:cxn ang="0">
                      <a:pos x="33868" y="36900"/>
                    </a:cxn>
                    <a:cxn ang="0">
                      <a:pos x="33868" y="41813"/>
                    </a:cxn>
                    <a:cxn ang="0">
                      <a:pos x="24843" y="41813"/>
                    </a:cxn>
                    <a:cxn ang="0">
                      <a:pos x="29587" y="36900"/>
                    </a:cxn>
                    <a:cxn ang="0">
                      <a:pos x="33868" y="36900"/>
                    </a:cxn>
                    <a:cxn ang="0">
                      <a:pos x="39412" y="25057"/>
                    </a:cxn>
                    <a:cxn ang="0">
                      <a:pos x="14356" y="50113"/>
                    </a:cxn>
                    <a:cxn ang="0">
                      <a:pos x="14356" y="42613"/>
                    </a:cxn>
                    <a:cxn ang="0">
                      <a:pos x="14968" y="42001"/>
                    </a:cxn>
                    <a:cxn ang="0">
                      <a:pos x="3462" y="42001"/>
                    </a:cxn>
                    <a:cxn ang="0">
                      <a:pos x="0" y="38539"/>
                    </a:cxn>
                    <a:cxn ang="0">
                      <a:pos x="0" y="34268"/>
                    </a:cxn>
                    <a:cxn ang="0">
                      <a:pos x="7518" y="34268"/>
                    </a:cxn>
                    <a:cxn ang="0">
                      <a:pos x="8745" y="33040"/>
                    </a:cxn>
                    <a:cxn ang="0">
                      <a:pos x="8745" y="28132"/>
                    </a:cxn>
                    <a:cxn ang="0">
                      <a:pos x="7518" y="26905"/>
                    </a:cxn>
                    <a:cxn ang="0">
                      <a:pos x="0" y="26905"/>
                    </a:cxn>
                    <a:cxn ang="0">
                      <a:pos x="0" y="11574"/>
                    </a:cxn>
                    <a:cxn ang="0">
                      <a:pos x="3462" y="8112"/>
                    </a:cxn>
                    <a:cxn ang="0">
                      <a:pos x="14968" y="8112"/>
                    </a:cxn>
                    <a:cxn ang="0">
                      <a:pos x="14356" y="7500"/>
                    </a:cxn>
                    <a:cxn ang="0">
                      <a:pos x="14356" y="0"/>
                    </a:cxn>
                    <a:cxn ang="0">
                      <a:pos x="39412" y="25057"/>
                    </a:cxn>
                  </a:cxnLst>
                  <a:rect l="0" t="0" r="0" b="0"/>
                  <a:pathLst>
                    <a:path w="880987" h="1120183">
                      <a:moveTo>
                        <a:pt x="757066" y="824835"/>
                      </a:moveTo>
                      <a:lnTo>
                        <a:pt x="757066" y="934658"/>
                      </a:lnTo>
                      <a:lnTo>
                        <a:pt x="555328" y="934658"/>
                      </a:lnTo>
                      <a:lnTo>
                        <a:pt x="661366" y="824835"/>
                      </a:lnTo>
                      <a:lnTo>
                        <a:pt x="757066" y="824835"/>
                      </a:lnTo>
                      <a:close/>
                      <a:moveTo>
                        <a:pt x="880987" y="560091"/>
                      </a:moveTo>
                      <a:lnTo>
                        <a:pt x="320895" y="1120183"/>
                      </a:lnTo>
                      <a:lnTo>
                        <a:pt x="320895" y="952536"/>
                      </a:lnTo>
                      <a:lnTo>
                        <a:pt x="334577" y="938854"/>
                      </a:lnTo>
                      <a:lnTo>
                        <a:pt x="77386" y="938854"/>
                      </a:lnTo>
                      <a:cubicBezTo>
                        <a:pt x="34647" y="938854"/>
                        <a:pt x="0" y="904207"/>
                        <a:pt x="0" y="861468"/>
                      </a:cubicBezTo>
                      <a:lnTo>
                        <a:pt x="0" y="765985"/>
                      </a:lnTo>
                      <a:lnTo>
                        <a:pt x="168046" y="765985"/>
                      </a:lnTo>
                      <a:cubicBezTo>
                        <a:pt x="183196" y="765985"/>
                        <a:pt x="195477" y="753704"/>
                        <a:pt x="195477" y="738554"/>
                      </a:cubicBezTo>
                      <a:lnTo>
                        <a:pt x="195477" y="628834"/>
                      </a:lnTo>
                      <a:cubicBezTo>
                        <a:pt x="195477" y="613684"/>
                        <a:pt x="183196" y="601403"/>
                        <a:pt x="168046" y="601403"/>
                      </a:cubicBezTo>
                      <a:lnTo>
                        <a:pt x="0" y="601403"/>
                      </a:lnTo>
                      <a:lnTo>
                        <a:pt x="0" y="258716"/>
                      </a:lnTo>
                      <a:cubicBezTo>
                        <a:pt x="0" y="215977"/>
                        <a:pt x="34647" y="181330"/>
                        <a:pt x="77386" y="181330"/>
                      </a:cubicBezTo>
                      <a:lnTo>
                        <a:pt x="334578" y="181330"/>
                      </a:lnTo>
                      <a:lnTo>
                        <a:pt x="320895" y="167647"/>
                      </a:lnTo>
                      <a:lnTo>
                        <a:pt x="320895" y="0"/>
                      </a:lnTo>
                      <a:lnTo>
                        <a:pt x="880987" y="56009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2776" name="椭圆 13"/>
                <p:cNvSpPr/>
                <p:nvPr/>
              </p:nvSpPr>
              <p:spPr>
                <a:xfrm>
                  <a:off x="0" y="0"/>
                  <a:ext cx="299717" cy="29971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</p:grpSp>
        </p:grpSp>
        <p:grpSp>
          <p:nvGrpSpPr>
            <p:cNvPr id="32777" name="组合 1"/>
            <p:cNvGrpSpPr/>
            <p:nvPr/>
          </p:nvGrpSpPr>
          <p:grpSpPr>
            <a:xfrm>
              <a:off x="1656184" y="0"/>
              <a:ext cx="1492565" cy="243696"/>
              <a:chOff x="0" y="0"/>
              <a:chExt cx="1492565" cy="243696"/>
            </a:xfrm>
          </p:grpSpPr>
          <p:grpSp>
            <p:nvGrpSpPr>
              <p:cNvPr id="32778" name="组合 46"/>
              <p:cNvGrpSpPr/>
              <p:nvPr/>
            </p:nvGrpSpPr>
            <p:grpSpPr>
              <a:xfrm>
                <a:off x="0" y="48399"/>
                <a:ext cx="149422" cy="149422"/>
                <a:chOff x="0" y="0"/>
                <a:chExt cx="176237" cy="176237"/>
              </a:xfrm>
            </p:grpSpPr>
            <p:sp>
              <p:nvSpPr>
                <p:cNvPr id="32779" name="椭圆 9"/>
                <p:cNvSpPr/>
                <p:nvPr/>
              </p:nvSpPr>
              <p:spPr>
                <a:xfrm>
                  <a:off x="0" y="0"/>
                  <a:ext cx="176237" cy="17623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  <p:sp>
              <p:nvSpPr>
                <p:cNvPr id="32780" name="等腰三角形 10"/>
                <p:cNvSpPr/>
                <p:nvPr/>
              </p:nvSpPr>
              <p:spPr>
                <a:xfrm rot="-2633791">
                  <a:off x="25040" y="65259"/>
                  <a:ext cx="126156" cy="45719"/>
                </a:xfrm>
                <a:custGeom>
                  <a:avLst/>
                  <a:gdLst/>
                  <a:ahLst/>
                  <a:cxnLst>
                    <a:cxn ang="0">
                      <a:pos x="4684" y="886"/>
                    </a:cxn>
                    <a:cxn ang="0">
                      <a:pos x="5198" y="0"/>
                    </a:cxn>
                    <a:cxn ang="0">
                      <a:pos x="4170" y="0"/>
                    </a:cxn>
                    <a:cxn ang="0">
                      <a:pos x="4684" y="886"/>
                    </a:cxn>
                    <a:cxn ang="0">
                      <a:pos x="5630" y="2306"/>
                    </a:cxn>
                    <a:cxn ang="0">
                      <a:pos x="5379" y="1697"/>
                    </a:cxn>
                    <a:cxn ang="0">
                      <a:pos x="6239" y="837"/>
                    </a:cxn>
                    <a:cxn ang="0">
                      <a:pos x="6986" y="837"/>
                    </a:cxn>
                    <a:cxn ang="0">
                      <a:pos x="7242" y="837"/>
                    </a:cxn>
                    <a:cxn ang="0">
                      <a:pos x="7989" y="837"/>
                    </a:cxn>
                    <a:cxn ang="0">
                      <a:pos x="8849" y="1697"/>
                    </a:cxn>
                    <a:cxn ang="0">
                      <a:pos x="7989" y="2558"/>
                    </a:cxn>
                    <a:cxn ang="0">
                      <a:pos x="7242" y="2558"/>
                    </a:cxn>
                    <a:cxn ang="0">
                      <a:pos x="6986" y="2558"/>
                    </a:cxn>
                    <a:cxn ang="0">
                      <a:pos x="6239" y="2558"/>
                    </a:cxn>
                    <a:cxn ang="0">
                      <a:pos x="5630" y="2306"/>
                    </a:cxn>
                    <a:cxn ang="0">
                      <a:pos x="5097" y="2475"/>
                    </a:cxn>
                    <a:cxn ang="0">
                      <a:pos x="6249" y="3087"/>
                    </a:cxn>
                    <a:cxn ang="0">
                      <a:pos x="6986" y="3087"/>
                    </a:cxn>
                    <a:cxn ang="0">
                      <a:pos x="7242" y="3087"/>
                    </a:cxn>
                    <a:cxn ang="0">
                      <a:pos x="7978" y="3087"/>
                    </a:cxn>
                    <a:cxn ang="0">
                      <a:pos x="9368" y="1697"/>
                    </a:cxn>
                    <a:cxn ang="0">
                      <a:pos x="7978" y="308"/>
                    </a:cxn>
                    <a:cxn ang="0">
                      <a:pos x="7242" y="308"/>
                    </a:cxn>
                    <a:cxn ang="0">
                      <a:pos x="6986" y="308"/>
                    </a:cxn>
                    <a:cxn ang="0">
                      <a:pos x="6249" y="308"/>
                    </a:cxn>
                    <a:cxn ang="0">
                      <a:pos x="4860" y="1697"/>
                    </a:cxn>
                    <a:cxn ang="0">
                      <a:pos x="5097" y="2475"/>
                    </a:cxn>
                    <a:cxn ang="0">
                      <a:pos x="4170" y="3395"/>
                    </a:cxn>
                    <a:cxn ang="0">
                      <a:pos x="5198" y="3395"/>
                    </a:cxn>
                    <a:cxn ang="0">
                      <a:pos x="4684" y="2509"/>
                    </a:cxn>
                    <a:cxn ang="0">
                      <a:pos x="4170" y="3395"/>
                    </a:cxn>
                    <a:cxn ang="0">
                      <a:pos x="771" y="2306"/>
                    </a:cxn>
                    <a:cxn ang="0">
                      <a:pos x="519" y="1697"/>
                    </a:cxn>
                    <a:cxn ang="0">
                      <a:pos x="1379" y="837"/>
                    </a:cxn>
                    <a:cxn ang="0">
                      <a:pos x="2126" y="837"/>
                    </a:cxn>
                    <a:cxn ang="0">
                      <a:pos x="2382" y="837"/>
                    </a:cxn>
                    <a:cxn ang="0">
                      <a:pos x="3129" y="837"/>
                    </a:cxn>
                    <a:cxn ang="0">
                      <a:pos x="3990" y="1697"/>
                    </a:cxn>
                    <a:cxn ang="0">
                      <a:pos x="3129" y="2558"/>
                    </a:cxn>
                    <a:cxn ang="0">
                      <a:pos x="2382" y="2558"/>
                    </a:cxn>
                    <a:cxn ang="0">
                      <a:pos x="2126" y="2558"/>
                    </a:cxn>
                    <a:cxn ang="0">
                      <a:pos x="1379" y="2558"/>
                    </a:cxn>
                    <a:cxn ang="0">
                      <a:pos x="771" y="2306"/>
                    </a:cxn>
                    <a:cxn ang="0">
                      <a:pos x="237" y="2475"/>
                    </a:cxn>
                    <a:cxn ang="0">
                      <a:pos x="1390" y="3087"/>
                    </a:cxn>
                    <a:cxn ang="0">
                      <a:pos x="2126" y="3087"/>
                    </a:cxn>
                    <a:cxn ang="0">
                      <a:pos x="2382" y="3087"/>
                    </a:cxn>
                    <a:cxn ang="0">
                      <a:pos x="3119" y="3087"/>
                    </a:cxn>
                    <a:cxn ang="0">
                      <a:pos x="4509" y="1697"/>
                    </a:cxn>
                    <a:cxn ang="0">
                      <a:pos x="3119" y="308"/>
                    </a:cxn>
                    <a:cxn ang="0">
                      <a:pos x="2382" y="308"/>
                    </a:cxn>
                    <a:cxn ang="0">
                      <a:pos x="2126" y="308"/>
                    </a:cxn>
                    <a:cxn ang="0">
                      <a:pos x="1390" y="308"/>
                    </a:cxn>
                    <a:cxn ang="0">
                      <a:pos x="0" y="1697"/>
                    </a:cxn>
                    <a:cxn ang="0">
                      <a:pos x="237" y="2475"/>
                    </a:cxn>
                  </a:cxnLst>
                  <a:rect l="0" t="0" r="0" b="0"/>
                  <a:pathLst>
                    <a:path w="1698884" h="615676">
                      <a:moveTo>
                        <a:pt x="849441" y="160742"/>
                      </a:moveTo>
                      <a:lnTo>
                        <a:pt x="942672" y="0"/>
                      </a:lnTo>
                      <a:lnTo>
                        <a:pt x="756211" y="0"/>
                      </a:lnTo>
                      <a:lnTo>
                        <a:pt x="849441" y="160742"/>
                      </a:lnTo>
                      <a:close/>
                      <a:moveTo>
                        <a:pt x="1021075" y="418159"/>
                      </a:moveTo>
                      <a:cubicBezTo>
                        <a:pt x="992841" y="389925"/>
                        <a:pt x="975378" y="350921"/>
                        <a:pt x="975378" y="307838"/>
                      </a:cubicBezTo>
                      <a:cubicBezTo>
                        <a:pt x="975378" y="221672"/>
                        <a:pt x="1045230" y="151820"/>
                        <a:pt x="1131396" y="151820"/>
                      </a:cubicBezTo>
                      <a:lnTo>
                        <a:pt x="1266836" y="151820"/>
                      </a:lnTo>
                      <a:lnTo>
                        <a:pt x="1313319" y="151820"/>
                      </a:lnTo>
                      <a:lnTo>
                        <a:pt x="1448759" y="151820"/>
                      </a:lnTo>
                      <a:cubicBezTo>
                        <a:pt x="1534925" y="151820"/>
                        <a:pt x="1604777" y="221672"/>
                        <a:pt x="1604777" y="307838"/>
                      </a:cubicBezTo>
                      <a:cubicBezTo>
                        <a:pt x="1604777" y="394004"/>
                        <a:pt x="1534925" y="463856"/>
                        <a:pt x="1448759" y="463856"/>
                      </a:cubicBezTo>
                      <a:lnTo>
                        <a:pt x="1313319" y="463856"/>
                      </a:lnTo>
                      <a:lnTo>
                        <a:pt x="1266836" y="463856"/>
                      </a:lnTo>
                      <a:lnTo>
                        <a:pt x="1131396" y="463856"/>
                      </a:lnTo>
                      <a:cubicBezTo>
                        <a:pt x="1088313" y="463856"/>
                        <a:pt x="1049309" y="446393"/>
                        <a:pt x="1021075" y="418159"/>
                      </a:cubicBezTo>
                      <a:close/>
                      <a:moveTo>
                        <a:pt x="924314" y="448749"/>
                      </a:moveTo>
                      <a:cubicBezTo>
                        <a:pt x="969605" y="515789"/>
                        <a:pt x="1046305" y="559866"/>
                        <a:pt x="1133299" y="559866"/>
                      </a:cubicBezTo>
                      <a:lnTo>
                        <a:pt x="1266836" y="559866"/>
                      </a:lnTo>
                      <a:lnTo>
                        <a:pt x="1313319" y="559866"/>
                      </a:lnTo>
                      <a:lnTo>
                        <a:pt x="1446856" y="559866"/>
                      </a:lnTo>
                      <a:cubicBezTo>
                        <a:pt x="1586047" y="559866"/>
                        <a:pt x="1698884" y="447029"/>
                        <a:pt x="1698884" y="307838"/>
                      </a:cubicBezTo>
                      <a:cubicBezTo>
                        <a:pt x="1698884" y="168647"/>
                        <a:pt x="1586047" y="55810"/>
                        <a:pt x="1446856" y="55810"/>
                      </a:cubicBezTo>
                      <a:lnTo>
                        <a:pt x="1313319" y="55810"/>
                      </a:lnTo>
                      <a:lnTo>
                        <a:pt x="1266836" y="55810"/>
                      </a:lnTo>
                      <a:lnTo>
                        <a:pt x="1133299" y="55810"/>
                      </a:lnTo>
                      <a:cubicBezTo>
                        <a:pt x="994108" y="55810"/>
                        <a:pt x="881271" y="168647"/>
                        <a:pt x="881271" y="307838"/>
                      </a:cubicBezTo>
                      <a:cubicBezTo>
                        <a:pt x="881271" y="360035"/>
                        <a:pt x="897139" y="408525"/>
                        <a:pt x="924314" y="448749"/>
                      </a:cubicBezTo>
                      <a:close/>
                      <a:moveTo>
                        <a:pt x="756212" y="615676"/>
                      </a:moveTo>
                      <a:lnTo>
                        <a:pt x="942673" y="615676"/>
                      </a:lnTo>
                      <a:lnTo>
                        <a:pt x="849443" y="454934"/>
                      </a:lnTo>
                      <a:lnTo>
                        <a:pt x="756212" y="615676"/>
                      </a:lnTo>
                      <a:close/>
                      <a:moveTo>
                        <a:pt x="139804" y="418159"/>
                      </a:moveTo>
                      <a:cubicBezTo>
                        <a:pt x="111570" y="389925"/>
                        <a:pt x="94107" y="350921"/>
                        <a:pt x="94107" y="307838"/>
                      </a:cubicBezTo>
                      <a:cubicBezTo>
                        <a:pt x="94107" y="221672"/>
                        <a:pt x="163959" y="151820"/>
                        <a:pt x="250125" y="151820"/>
                      </a:cubicBezTo>
                      <a:lnTo>
                        <a:pt x="385565" y="151820"/>
                      </a:lnTo>
                      <a:lnTo>
                        <a:pt x="432048" y="151820"/>
                      </a:lnTo>
                      <a:lnTo>
                        <a:pt x="567488" y="151820"/>
                      </a:lnTo>
                      <a:cubicBezTo>
                        <a:pt x="653654" y="151820"/>
                        <a:pt x="723506" y="221672"/>
                        <a:pt x="723506" y="307838"/>
                      </a:cubicBezTo>
                      <a:cubicBezTo>
                        <a:pt x="723506" y="394004"/>
                        <a:pt x="653654" y="463856"/>
                        <a:pt x="567488" y="463856"/>
                      </a:cubicBezTo>
                      <a:lnTo>
                        <a:pt x="432048" y="463856"/>
                      </a:lnTo>
                      <a:lnTo>
                        <a:pt x="385565" y="463856"/>
                      </a:lnTo>
                      <a:lnTo>
                        <a:pt x="250125" y="463856"/>
                      </a:lnTo>
                      <a:cubicBezTo>
                        <a:pt x="207042" y="463856"/>
                        <a:pt x="168037" y="446393"/>
                        <a:pt x="139804" y="418159"/>
                      </a:cubicBezTo>
                      <a:close/>
                      <a:moveTo>
                        <a:pt x="43042" y="448749"/>
                      </a:moveTo>
                      <a:cubicBezTo>
                        <a:pt x="88334" y="515789"/>
                        <a:pt x="165034" y="559866"/>
                        <a:pt x="252028" y="559866"/>
                      </a:cubicBezTo>
                      <a:lnTo>
                        <a:pt x="385565" y="559866"/>
                      </a:lnTo>
                      <a:lnTo>
                        <a:pt x="432048" y="559866"/>
                      </a:lnTo>
                      <a:lnTo>
                        <a:pt x="565585" y="559866"/>
                      </a:lnTo>
                      <a:cubicBezTo>
                        <a:pt x="704776" y="559866"/>
                        <a:pt x="817613" y="447029"/>
                        <a:pt x="817613" y="307838"/>
                      </a:cubicBezTo>
                      <a:cubicBezTo>
                        <a:pt x="817613" y="168647"/>
                        <a:pt x="704776" y="55810"/>
                        <a:pt x="565585" y="55810"/>
                      </a:cubicBezTo>
                      <a:lnTo>
                        <a:pt x="432048" y="55810"/>
                      </a:lnTo>
                      <a:lnTo>
                        <a:pt x="385565" y="55810"/>
                      </a:lnTo>
                      <a:lnTo>
                        <a:pt x="252028" y="55810"/>
                      </a:lnTo>
                      <a:cubicBezTo>
                        <a:pt x="112837" y="55810"/>
                        <a:pt x="0" y="168647"/>
                        <a:pt x="0" y="307838"/>
                      </a:cubicBezTo>
                      <a:cubicBezTo>
                        <a:pt x="0" y="360034"/>
                        <a:pt x="15868" y="408525"/>
                        <a:pt x="43042" y="4487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2781" name="TextBox 11"/>
              <p:cNvSpPr/>
              <p:nvPr/>
            </p:nvSpPr>
            <p:spPr>
              <a:xfrm>
                <a:off x="140298" y="0"/>
                <a:ext cx="1352267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小</a:t>
                </a:r>
                <a:r>
                  <a:rPr lang="en-US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z</a:t>
                </a:r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素材</a:t>
                </a:r>
                <a:endParaRPr lang="zh-CN" altLang="zh-CN" dirty="0">
                  <a:latin typeface="华文行楷" panose="02010800040101010101" charset="-122"/>
                  <a:ea typeface="华文中宋" panose="02010600040101010101" charset="-122"/>
                </a:endParaRPr>
              </a:p>
            </p:txBody>
          </p:sp>
        </p:grpSp>
      </p:grpSp>
      <p:sp>
        <p:nvSpPr>
          <p:cNvPr id="32782" name="任意多边形 67"/>
          <p:cNvSpPr/>
          <p:nvPr/>
        </p:nvSpPr>
        <p:spPr>
          <a:xfrm rot="429592">
            <a:off x="9525" y="1270000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2783" name="组合 68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2784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5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6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7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8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89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790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4360" name="同心圆 6"/>
          <p:cNvSpPr/>
          <p:nvPr/>
        </p:nvSpPr>
        <p:spPr>
          <a:xfrm>
            <a:off x="3851275" y="2349500"/>
            <a:ext cx="720725" cy="719138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401210123" y="0"/>
              </a:cxn>
              <a:cxn ang="0">
                <a:pos x="117501832" y="116727783"/>
              </a:cxn>
              <a:cxn ang="0">
                <a:pos x="0" y="398565057"/>
              </a:cxn>
              <a:cxn ang="0">
                <a:pos x="117501832" y="680402331"/>
              </a:cxn>
              <a:cxn ang="0">
                <a:pos x="401210123" y="797130114"/>
              </a:cxn>
              <a:cxn ang="0">
                <a:pos x="684917280" y="680402331"/>
              </a:cxn>
              <a:cxn ang="0">
                <a:pos x="802419112" y="398565057"/>
              </a:cxn>
              <a:cxn ang="0">
                <a:pos x="684917280" y="116727783"/>
              </a:cxn>
            </a:cxnLst>
            <a:rect l="txL" t="txT" r="txR" b="txB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3534" y="10800"/>
                </a:moveTo>
                <a:cubicBezTo>
                  <a:pt x="3534" y="14813"/>
                  <a:pt x="6787" y="18066"/>
                  <a:pt x="10800" y="18066"/>
                </a:cubicBezTo>
                <a:cubicBezTo>
                  <a:pt x="14813" y="18066"/>
                  <a:pt x="18066" y="14813"/>
                  <a:pt x="18066" y="10800"/>
                </a:cubicBezTo>
                <a:cubicBezTo>
                  <a:pt x="18066" y="6787"/>
                  <a:pt x="14813" y="3534"/>
                  <a:pt x="10800" y="3534"/>
                </a:cubicBezTo>
                <a:cubicBezTo>
                  <a:pt x="6787" y="3534"/>
                  <a:pt x="3534" y="6787"/>
                  <a:pt x="3534" y="10800"/>
                </a:cubicBezTo>
                <a:close/>
              </a:path>
            </a:pathLst>
          </a:cu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</a:t>
            </a:r>
            <a:endParaRPr lang="zh-CN" altLang="en-US" dirty="0">
              <a:solidFill>
                <a:schemeClr val="accent1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4361" name="同心圆 7"/>
          <p:cNvSpPr/>
          <p:nvPr/>
        </p:nvSpPr>
        <p:spPr>
          <a:xfrm>
            <a:off x="3851275" y="3371850"/>
            <a:ext cx="720725" cy="719138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401210123" y="0"/>
              </a:cxn>
              <a:cxn ang="0">
                <a:pos x="117501832" y="116727783"/>
              </a:cxn>
              <a:cxn ang="0">
                <a:pos x="0" y="398565057"/>
              </a:cxn>
              <a:cxn ang="0">
                <a:pos x="117501832" y="680402331"/>
              </a:cxn>
              <a:cxn ang="0">
                <a:pos x="401210123" y="797130114"/>
              </a:cxn>
              <a:cxn ang="0">
                <a:pos x="684917280" y="680402331"/>
              </a:cxn>
              <a:cxn ang="0">
                <a:pos x="802419112" y="398565057"/>
              </a:cxn>
              <a:cxn ang="0">
                <a:pos x="684917280" y="116727783"/>
              </a:cxn>
            </a:cxnLst>
            <a:rect l="txL" t="txT" r="txR" b="txB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3534" y="10800"/>
                </a:moveTo>
                <a:cubicBezTo>
                  <a:pt x="3534" y="14813"/>
                  <a:pt x="6787" y="18066"/>
                  <a:pt x="10800" y="18066"/>
                </a:cubicBezTo>
                <a:cubicBezTo>
                  <a:pt x="14813" y="18066"/>
                  <a:pt x="18066" y="14813"/>
                  <a:pt x="18066" y="10800"/>
                </a:cubicBezTo>
                <a:cubicBezTo>
                  <a:pt x="18066" y="6787"/>
                  <a:pt x="14813" y="3534"/>
                  <a:pt x="10800" y="3534"/>
                </a:cubicBezTo>
                <a:cubicBezTo>
                  <a:pt x="6787" y="3534"/>
                  <a:pt x="3534" y="6787"/>
                  <a:pt x="3534" y="10800"/>
                </a:cubicBezTo>
                <a:close/>
              </a:path>
            </a:pathLst>
          </a:cu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</a:t>
            </a:r>
            <a:endParaRPr lang="zh-CN" altLang="en-US" dirty="0">
              <a:solidFill>
                <a:srgbClr val="FFFFFF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4362" name="同心圆 8"/>
          <p:cNvSpPr/>
          <p:nvPr/>
        </p:nvSpPr>
        <p:spPr>
          <a:xfrm>
            <a:off x="3851275" y="4392613"/>
            <a:ext cx="720725" cy="720725"/>
          </a:xfrm>
          <a:custGeom>
            <a:avLst/>
            <a:gdLst>
              <a:gd name="txL" fmla="*/ 0 w 21600"/>
              <a:gd name="txT" fmla="*/ 0 h 21600"/>
              <a:gd name="txR" fmla="*/ 21600 w 21600"/>
              <a:gd name="txB" fmla="*/ 21600 h 21600"/>
            </a:gdLst>
            <a:ahLst/>
            <a:cxnLst>
              <a:cxn ang="0">
                <a:pos x="401210123" y="0"/>
              </a:cxn>
              <a:cxn ang="0">
                <a:pos x="117501832" y="117501832"/>
              </a:cxn>
              <a:cxn ang="0">
                <a:pos x="0" y="401210123"/>
              </a:cxn>
              <a:cxn ang="0">
                <a:pos x="117501832" y="684917280"/>
              </a:cxn>
              <a:cxn ang="0">
                <a:pos x="401210123" y="802419112"/>
              </a:cxn>
              <a:cxn ang="0">
                <a:pos x="684917280" y="684917280"/>
              </a:cxn>
              <a:cxn ang="0">
                <a:pos x="802419112" y="401210123"/>
              </a:cxn>
              <a:cxn ang="0">
                <a:pos x="684917280" y="117501832"/>
              </a:cxn>
            </a:cxnLst>
            <a:rect l="txL" t="txT" r="txR" b="txB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3534" y="10800"/>
                </a:moveTo>
                <a:cubicBezTo>
                  <a:pt x="3534" y="14813"/>
                  <a:pt x="6787" y="18066"/>
                  <a:pt x="10800" y="18066"/>
                </a:cubicBezTo>
                <a:cubicBezTo>
                  <a:pt x="14813" y="18066"/>
                  <a:pt x="18066" y="14813"/>
                  <a:pt x="18066" y="10800"/>
                </a:cubicBezTo>
                <a:cubicBezTo>
                  <a:pt x="18066" y="6787"/>
                  <a:pt x="14813" y="3534"/>
                  <a:pt x="10800" y="3534"/>
                </a:cubicBezTo>
                <a:cubicBezTo>
                  <a:pt x="6787" y="3534"/>
                  <a:pt x="3534" y="6787"/>
                  <a:pt x="3534" y="10800"/>
                </a:cubicBezTo>
                <a:close/>
              </a:path>
            </a:pathLst>
          </a:cu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anchor="ctr"/>
          <a:lstStyle/>
          <a:p>
            <a:pPr algn="ctr"/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11</a:t>
            </a:r>
            <a:endParaRPr lang="zh-CN" altLang="en-US" dirty="0">
              <a:solidFill>
                <a:srgbClr val="FFFFFF"/>
              </a:solidFill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14363" name="TextBox 9"/>
          <p:cNvSpPr/>
          <p:nvPr/>
        </p:nvSpPr>
        <p:spPr>
          <a:xfrm>
            <a:off x="4808538" y="2378075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64" name="TextBox 10"/>
          <p:cNvSpPr/>
          <p:nvPr/>
        </p:nvSpPr>
        <p:spPr>
          <a:xfrm>
            <a:off x="4808538" y="3400425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65" name="TextBox 11"/>
          <p:cNvSpPr/>
          <p:nvPr/>
        </p:nvSpPr>
        <p:spPr>
          <a:xfrm>
            <a:off x="4808538" y="4422775"/>
            <a:ext cx="3168650" cy="6604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366" name="直接连接符 13"/>
          <p:cNvSpPr/>
          <p:nvPr/>
        </p:nvSpPr>
        <p:spPr>
          <a:xfrm>
            <a:off x="3240088" y="3730625"/>
            <a:ext cx="504825" cy="1588"/>
          </a:xfrm>
          <a:prstGeom prst="line">
            <a:avLst/>
          </a:prstGeom>
          <a:ln w="9525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4367" name="直接连接符 14"/>
          <p:cNvSpPr/>
          <p:nvPr/>
        </p:nvSpPr>
        <p:spPr>
          <a:xfrm flipV="1">
            <a:off x="3060700" y="2833688"/>
            <a:ext cx="684213" cy="206375"/>
          </a:xfrm>
          <a:prstGeom prst="line">
            <a:avLst/>
          </a:prstGeom>
          <a:ln w="9525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</p:sp>
      <p:sp>
        <p:nvSpPr>
          <p:cNvPr id="14368" name="直接连接符 17"/>
          <p:cNvSpPr/>
          <p:nvPr/>
        </p:nvSpPr>
        <p:spPr>
          <a:xfrm>
            <a:off x="3081338" y="4379913"/>
            <a:ext cx="684212" cy="206375"/>
          </a:xfrm>
          <a:prstGeom prst="line">
            <a:avLst/>
          </a:prstGeom>
          <a:ln w="9525" cap="flat" cmpd="sng">
            <a:solidFill>
              <a:schemeClr val="accent1"/>
            </a:solidFill>
            <a:prstDash val="dash"/>
            <a:bevel/>
            <a:headEnd type="none" w="med" len="med"/>
            <a:tailEnd type="none" w="med" len="med"/>
          </a:ln>
        </p:spPr>
      </p:sp>
      <p:grpSp>
        <p:nvGrpSpPr>
          <p:cNvPr id="14369" name="组合 22"/>
          <p:cNvGrpSpPr/>
          <p:nvPr/>
        </p:nvGrpSpPr>
        <p:grpSpPr>
          <a:xfrm>
            <a:off x="1331913" y="2833688"/>
            <a:ext cx="1800225" cy="1800225"/>
            <a:chOff x="0" y="0"/>
            <a:chExt cx="1800200" cy="1800200"/>
          </a:xfrm>
        </p:grpSpPr>
        <p:grpSp>
          <p:nvGrpSpPr>
            <p:cNvPr id="32801" name="组合 5"/>
            <p:cNvGrpSpPr/>
            <p:nvPr/>
          </p:nvGrpSpPr>
          <p:grpSpPr>
            <a:xfrm>
              <a:off x="0" y="0"/>
              <a:ext cx="1800200" cy="1800200"/>
              <a:chOff x="0" y="0"/>
              <a:chExt cx="1800200" cy="1800200"/>
            </a:xfrm>
          </p:grpSpPr>
          <p:sp>
            <p:nvSpPr>
              <p:cNvPr id="32802" name="空心弧 1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</a:cxnLst>
                <a:rect l="0" t="0" r="0" b="0"/>
                <a:pathLst>
                  <a:path w="21600" h="21600">
                    <a:moveTo>
                      <a:pt x="13766" y="18051"/>
                    </a:moveTo>
                    <a:cubicBezTo>
                      <a:pt x="12824" y="18436"/>
                      <a:pt x="11817" y="18634"/>
                      <a:pt x="10800" y="18635"/>
                    </a:cubicBezTo>
                    <a:cubicBezTo>
                      <a:pt x="9782" y="18635"/>
                      <a:pt x="8775" y="18436"/>
                      <a:pt x="7833" y="18051"/>
                    </a:cubicBezTo>
                    <a:lnTo>
                      <a:pt x="6711" y="20796"/>
                    </a:lnTo>
                    <a:cubicBezTo>
                      <a:pt x="8009" y="21326"/>
                      <a:pt x="9397" y="21600"/>
                      <a:pt x="10800" y="21600"/>
                    </a:cubicBezTo>
                    <a:cubicBezTo>
                      <a:pt x="12202" y="21599"/>
                      <a:pt x="13590" y="21326"/>
                      <a:pt x="14888" y="20796"/>
                    </a:cubicBezTo>
                    <a:lnTo>
                      <a:pt x="13766" y="18051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3" name="空心弧 2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0"/>
                  </a:cxn>
                  <a:cxn ang="0">
                    <a:pos x="2147483647" y="1139266988"/>
                  </a:cxn>
                  <a:cxn ang="0">
                    <a:pos x="2147483647" y="1684589572"/>
                  </a:cxn>
                  <a:cxn ang="0">
                    <a:pos x="2147483647" y="1139266988"/>
                  </a:cxn>
                </a:cxnLst>
                <a:rect l="0" t="0" r="0" b="0"/>
                <a:pathLst>
                  <a:path w="21600" h="21600">
                    <a:moveTo>
                      <a:pt x="13380" y="3343"/>
                    </a:moveTo>
                    <a:cubicBezTo>
                      <a:pt x="12550" y="3056"/>
                      <a:pt x="11678" y="2909"/>
                      <a:pt x="10799" y="2910"/>
                    </a:cubicBezTo>
                    <a:cubicBezTo>
                      <a:pt x="9921" y="2910"/>
                      <a:pt x="9049" y="3056"/>
                      <a:pt x="8219" y="3343"/>
                    </a:cubicBezTo>
                    <a:lnTo>
                      <a:pt x="7268" y="593"/>
                    </a:lnTo>
                    <a:cubicBezTo>
                      <a:pt x="8404" y="200"/>
                      <a:pt x="9597" y="-1"/>
                      <a:pt x="10800" y="0"/>
                    </a:cubicBezTo>
                    <a:cubicBezTo>
                      <a:pt x="12002" y="0"/>
                      <a:pt x="13195" y="200"/>
                      <a:pt x="14331" y="593"/>
                    </a:cubicBezTo>
                    <a:lnTo>
                      <a:pt x="13380" y="3343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4" name="空心弧 3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0"/>
                  </a:cxn>
                  <a:cxn ang="0">
                    <a:pos x="2147483647" y="2147483647"/>
                  </a:cxn>
                  <a:cxn ang="0">
                    <a:pos x="2147483647" y="1623228672"/>
                  </a:cxn>
                  <a:cxn ang="0">
                    <a:pos x="1395143332" y="2147483647"/>
                  </a:cxn>
                </a:cxnLst>
                <a:rect l="0" t="0" r="0" b="0"/>
                <a:pathLst>
                  <a:path w="21600" h="21600">
                    <a:moveTo>
                      <a:pt x="17939" y="7198"/>
                    </a:moveTo>
                    <a:cubicBezTo>
                      <a:pt x="16579" y="4503"/>
                      <a:pt x="13818" y="2803"/>
                      <a:pt x="10799" y="2804"/>
                    </a:cubicBezTo>
                    <a:cubicBezTo>
                      <a:pt x="7781" y="2804"/>
                      <a:pt x="5020" y="4503"/>
                      <a:pt x="3660" y="7198"/>
                    </a:cubicBezTo>
                    <a:lnTo>
                      <a:pt x="1157" y="5935"/>
                    </a:lnTo>
                    <a:cubicBezTo>
                      <a:pt x="2993" y="2295"/>
                      <a:pt x="6723" y="-1"/>
                      <a:pt x="10800" y="0"/>
                    </a:cubicBezTo>
                    <a:cubicBezTo>
                      <a:pt x="14876" y="0"/>
                      <a:pt x="18606" y="2295"/>
                      <a:pt x="20442" y="5935"/>
                    </a:cubicBezTo>
                    <a:lnTo>
                      <a:pt x="17939" y="7198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2805" name="空心弧 4"/>
              <p:cNvSpPr/>
              <p:nvPr/>
            </p:nvSpPr>
            <p:spPr>
              <a:xfrm>
                <a:off x="0" y="0"/>
                <a:ext cx="1800200" cy="1800200"/>
              </a:xfrm>
              <a:custGeom>
                <a:avLst/>
                <a:gdLst/>
                <a:ahLst/>
                <a:cxnLst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1400929308" y="2147483647"/>
                  </a:cxn>
                </a:cxnLst>
                <a:rect l="0" t="0" r="0" b="0"/>
                <a:pathLst>
                  <a:path w="21600" h="21600">
                    <a:moveTo>
                      <a:pt x="17851" y="14232"/>
                    </a:moveTo>
                    <a:cubicBezTo>
                      <a:pt x="16537" y="16929"/>
                      <a:pt x="13800" y="18641"/>
                      <a:pt x="10800" y="18642"/>
                    </a:cubicBezTo>
                    <a:cubicBezTo>
                      <a:pt x="7799" y="18642"/>
                      <a:pt x="5062" y="16929"/>
                      <a:pt x="3748" y="14232"/>
                    </a:cubicBezTo>
                    <a:lnTo>
                      <a:pt x="1089" y="15526"/>
                    </a:lnTo>
                    <a:cubicBezTo>
                      <a:pt x="2897" y="19242"/>
                      <a:pt x="6667" y="21600"/>
                      <a:pt x="10800" y="21600"/>
                    </a:cubicBezTo>
                    <a:cubicBezTo>
                      <a:pt x="14932" y="21599"/>
                      <a:pt x="18702" y="19242"/>
                      <a:pt x="20510" y="15526"/>
                    </a:cubicBezTo>
                    <a:lnTo>
                      <a:pt x="17851" y="14232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2806" name="梯形 21"/>
            <p:cNvSpPr/>
            <p:nvPr/>
          </p:nvSpPr>
          <p:spPr>
            <a:xfrm rot="-5400000">
              <a:off x="645255" y="537963"/>
              <a:ext cx="509692" cy="648074"/>
            </a:xfrm>
            <a:custGeom>
              <a:avLst/>
              <a:gdLst/>
              <a:ahLst/>
              <a:cxnLst>
                <a:cxn ang="0">
                  <a:pos x="253402" y="276082"/>
                </a:cxn>
                <a:cxn ang="0">
                  <a:pos x="253402" y="312841"/>
                </a:cxn>
                <a:cxn ang="0">
                  <a:pos x="185877" y="312841"/>
                </a:cxn>
                <a:cxn ang="0">
                  <a:pos x="221370" y="276082"/>
                </a:cxn>
                <a:cxn ang="0">
                  <a:pos x="253402" y="276082"/>
                </a:cxn>
                <a:cxn ang="0">
                  <a:pos x="294881" y="187469"/>
                </a:cxn>
                <a:cxn ang="0">
                  <a:pos x="107409" y="374939"/>
                </a:cxn>
                <a:cxn ang="0">
                  <a:pos x="107409" y="318825"/>
                </a:cxn>
                <a:cxn ang="0">
                  <a:pos x="111988" y="314245"/>
                </a:cxn>
                <a:cxn ang="0">
                  <a:pos x="25902" y="314245"/>
                </a:cxn>
                <a:cxn ang="0">
                  <a:pos x="0" y="288344"/>
                </a:cxn>
                <a:cxn ang="0">
                  <a:pos x="0" y="256384"/>
                </a:cxn>
                <a:cxn ang="0">
                  <a:pos x="56247" y="256384"/>
                </a:cxn>
                <a:cxn ang="0">
                  <a:pos x="65430" y="247203"/>
                </a:cxn>
                <a:cxn ang="0">
                  <a:pos x="65430" y="210478"/>
                </a:cxn>
                <a:cxn ang="0">
                  <a:pos x="56247" y="201297"/>
                </a:cxn>
                <a:cxn ang="0">
                  <a:pos x="0" y="201297"/>
                </a:cxn>
                <a:cxn ang="0">
                  <a:pos x="0" y="86595"/>
                </a:cxn>
                <a:cxn ang="0">
                  <a:pos x="25902" y="60693"/>
                </a:cxn>
                <a:cxn ang="0">
                  <a:pos x="111989" y="60693"/>
                </a:cxn>
                <a:cxn ang="0">
                  <a:pos x="107409" y="56113"/>
                </a:cxn>
                <a:cxn ang="0">
                  <a:pos x="107409" y="0"/>
                </a:cxn>
                <a:cxn ang="0">
                  <a:pos x="294881" y="187469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10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4" dur="5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7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0" dur="500"/>
                                        <p:tgtEl>
                                          <p:spTgt spid="14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6" dur="500"/>
                                        <p:tgtEl>
                                          <p:spTgt spid="1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1" dur="5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6" dur="5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60" grpId="0" bldLvl="0" animBg="1"/>
      <p:bldP spid="14361" grpId="0" bldLvl="0" animBg="1"/>
      <p:bldP spid="14362" grpId="0" bldLvl="0" animBg="1"/>
      <p:bldP spid="14363" grpId="0" bldLvl="0"/>
      <p:bldP spid="14364" grpId="0" bldLvl="0"/>
      <p:bldP spid="14365" grpId="0" bldLvl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extBox 3"/>
          <p:cNvSpPr/>
          <p:nvPr/>
        </p:nvSpPr>
        <p:spPr>
          <a:xfrm>
            <a:off x="755650" y="1162050"/>
            <a:ext cx="3024188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zh-CN" sz="2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</a:p>
          <a:p>
            <a:r>
              <a:rPr lang="zh-CN" altLang="zh-CN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</a:t>
            </a:r>
          </a:p>
        </p:txBody>
      </p:sp>
      <p:sp>
        <p:nvSpPr>
          <p:cNvPr id="33794" name="矩形 19"/>
          <p:cNvSpPr/>
          <p:nvPr/>
        </p:nvSpPr>
        <p:spPr>
          <a:xfrm rot="1865145">
            <a:off x="444500" y="1271588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3795" name="组合 45"/>
          <p:cNvGrpSpPr/>
          <p:nvPr/>
        </p:nvGrpSpPr>
        <p:grpSpPr>
          <a:xfrm>
            <a:off x="5238750" y="1235075"/>
            <a:ext cx="3149600" cy="244475"/>
            <a:chOff x="0" y="0"/>
            <a:chExt cx="3148749" cy="243696"/>
          </a:xfrm>
        </p:grpSpPr>
        <p:grpSp>
          <p:nvGrpSpPr>
            <p:cNvPr id="33796" name="组合 6"/>
            <p:cNvGrpSpPr/>
            <p:nvPr/>
          </p:nvGrpSpPr>
          <p:grpSpPr>
            <a:xfrm>
              <a:off x="0" y="0"/>
              <a:ext cx="1851574" cy="243696"/>
              <a:chOff x="0" y="0"/>
              <a:chExt cx="1851574" cy="243696"/>
            </a:xfrm>
          </p:grpSpPr>
          <p:sp>
            <p:nvSpPr>
              <p:cNvPr id="33797" name="TextBox 7"/>
              <p:cNvSpPr/>
              <p:nvPr/>
            </p:nvSpPr>
            <p:spPr>
              <a:xfrm>
                <a:off x="135882" y="0"/>
                <a:ext cx="1715692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请输入您的企业名称</a:t>
                </a:r>
              </a:p>
            </p:txBody>
          </p:sp>
          <p:grpSp>
            <p:nvGrpSpPr>
              <p:cNvPr id="33798" name="组合 8"/>
              <p:cNvGrpSpPr/>
              <p:nvPr/>
            </p:nvGrpSpPr>
            <p:grpSpPr>
              <a:xfrm>
                <a:off x="0" y="44222"/>
                <a:ext cx="157777" cy="157777"/>
                <a:chOff x="0" y="0"/>
                <a:chExt cx="299717" cy="299717"/>
              </a:xfrm>
            </p:grpSpPr>
            <p:sp>
              <p:nvSpPr>
                <p:cNvPr id="33799" name="梯形 21"/>
                <p:cNvSpPr/>
                <p:nvPr/>
              </p:nvSpPr>
              <p:spPr>
                <a:xfrm rot="-5400000">
                  <a:off x="56686" y="31389"/>
                  <a:ext cx="186337" cy="236930"/>
                </a:xfrm>
                <a:custGeom>
                  <a:avLst/>
                  <a:gdLst/>
                  <a:ahLst/>
                  <a:cxnLst>
                    <a:cxn ang="0">
                      <a:pos x="33868" y="36900"/>
                    </a:cxn>
                    <a:cxn ang="0">
                      <a:pos x="33868" y="41813"/>
                    </a:cxn>
                    <a:cxn ang="0">
                      <a:pos x="24843" y="41813"/>
                    </a:cxn>
                    <a:cxn ang="0">
                      <a:pos x="29587" y="36900"/>
                    </a:cxn>
                    <a:cxn ang="0">
                      <a:pos x="33868" y="36900"/>
                    </a:cxn>
                    <a:cxn ang="0">
                      <a:pos x="39412" y="25057"/>
                    </a:cxn>
                    <a:cxn ang="0">
                      <a:pos x="14356" y="50113"/>
                    </a:cxn>
                    <a:cxn ang="0">
                      <a:pos x="14356" y="42613"/>
                    </a:cxn>
                    <a:cxn ang="0">
                      <a:pos x="14968" y="42001"/>
                    </a:cxn>
                    <a:cxn ang="0">
                      <a:pos x="3462" y="42001"/>
                    </a:cxn>
                    <a:cxn ang="0">
                      <a:pos x="0" y="38539"/>
                    </a:cxn>
                    <a:cxn ang="0">
                      <a:pos x="0" y="34268"/>
                    </a:cxn>
                    <a:cxn ang="0">
                      <a:pos x="7518" y="34268"/>
                    </a:cxn>
                    <a:cxn ang="0">
                      <a:pos x="8745" y="33040"/>
                    </a:cxn>
                    <a:cxn ang="0">
                      <a:pos x="8745" y="28132"/>
                    </a:cxn>
                    <a:cxn ang="0">
                      <a:pos x="7518" y="26905"/>
                    </a:cxn>
                    <a:cxn ang="0">
                      <a:pos x="0" y="26905"/>
                    </a:cxn>
                    <a:cxn ang="0">
                      <a:pos x="0" y="11574"/>
                    </a:cxn>
                    <a:cxn ang="0">
                      <a:pos x="3462" y="8112"/>
                    </a:cxn>
                    <a:cxn ang="0">
                      <a:pos x="14968" y="8112"/>
                    </a:cxn>
                    <a:cxn ang="0">
                      <a:pos x="14356" y="7500"/>
                    </a:cxn>
                    <a:cxn ang="0">
                      <a:pos x="14356" y="0"/>
                    </a:cxn>
                    <a:cxn ang="0">
                      <a:pos x="39412" y="25057"/>
                    </a:cxn>
                  </a:cxnLst>
                  <a:rect l="0" t="0" r="0" b="0"/>
                  <a:pathLst>
                    <a:path w="880987" h="1120183">
                      <a:moveTo>
                        <a:pt x="757066" y="824835"/>
                      </a:moveTo>
                      <a:lnTo>
                        <a:pt x="757066" y="934658"/>
                      </a:lnTo>
                      <a:lnTo>
                        <a:pt x="555328" y="934658"/>
                      </a:lnTo>
                      <a:lnTo>
                        <a:pt x="661366" y="824835"/>
                      </a:lnTo>
                      <a:lnTo>
                        <a:pt x="757066" y="824835"/>
                      </a:lnTo>
                      <a:close/>
                      <a:moveTo>
                        <a:pt x="880987" y="560091"/>
                      </a:moveTo>
                      <a:lnTo>
                        <a:pt x="320895" y="1120183"/>
                      </a:lnTo>
                      <a:lnTo>
                        <a:pt x="320895" y="952536"/>
                      </a:lnTo>
                      <a:lnTo>
                        <a:pt x="334577" y="938854"/>
                      </a:lnTo>
                      <a:lnTo>
                        <a:pt x="77386" y="938854"/>
                      </a:lnTo>
                      <a:cubicBezTo>
                        <a:pt x="34647" y="938854"/>
                        <a:pt x="0" y="904207"/>
                        <a:pt x="0" y="861468"/>
                      </a:cubicBezTo>
                      <a:lnTo>
                        <a:pt x="0" y="765985"/>
                      </a:lnTo>
                      <a:lnTo>
                        <a:pt x="168046" y="765985"/>
                      </a:lnTo>
                      <a:cubicBezTo>
                        <a:pt x="183196" y="765985"/>
                        <a:pt x="195477" y="753704"/>
                        <a:pt x="195477" y="738554"/>
                      </a:cubicBezTo>
                      <a:lnTo>
                        <a:pt x="195477" y="628834"/>
                      </a:lnTo>
                      <a:cubicBezTo>
                        <a:pt x="195477" y="613684"/>
                        <a:pt x="183196" y="601403"/>
                        <a:pt x="168046" y="601403"/>
                      </a:cubicBezTo>
                      <a:lnTo>
                        <a:pt x="0" y="601403"/>
                      </a:lnTo>
                      <a:lnTo>
                        <a:pt x="0" y="258716"/>
                      </a:lnTo>
                      <a:cubicBezTo>
                        <a:pt x="0" y="215977"/>
                        <a:pt x="34647" y="181330"/>
                        <a:pt x="77386" y="181330"/>
                      </a:cubicBezTo>
                      <a:lnTo>
                        <a:pt x="334578" y="181330"/>
                      </a:lnTo>
                      <a:lnTo>
                        <a:pt x="320895" y="167647"/>
                      </a:lnTo>
                      <a:lnTo>
                        <a:pt x="320895" y="0"/>
                      </a:lnTo>
                      <a:lnTo>
                        <a:pt x="880987" y="56009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3800" name="椭圆 13"/>
                <p:cNvSpPr/>
                <p:nvPr/>
              </p:nvSpPr>
              <p:spPr>
                <a:xfrm>
                  <a:off x="0" y="0"/>
                  <a:ext cx="299717" cy="29971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</p:grpSp>
        </p:grpSp>
        <p:grpSp>
          <p:nvGrpSpPr>
            <p:cNvPr id="33801" name="组合 1"/>
            <p:cNvGrpSpPr/>
            <p:nvPr/>
          </p:nvGrpSpPr>
          <p:grpSpPr>
            <a:xfrm>
              <a:off x="1656184" y="0"/>
              <a:ext cx="1492565" cy="243696"/>
              <a:chOff x="0" y="0"/>
              <a:chExt cx="1492565" cy="243696"/>
            </a:xfrm>
          </p:grpSpPr>
          <p:grpSp>
            <p:nvGrpSpPr>
              <p:cNvPr id="33802" name="组合 46"/>
              <p:cNvGrpSpPr/>
              <p:nvPr/>
            </p:nvGrpSpPr>
            <p:grpSpPr>
              <a:xfrm>
                <a:off x="0" y="48399"/>
                <a:ext cx="149422" cy="149422"/>
                <a:chOff x="0" y="0"/>
                <a:chExt cx="176237" cy="176237"/>
              </a:xfrm>
            </p:grpSpPr>
            <p:sp>
              <p:nvSpPr>
                <p:cNvPr id="33803" name="椭圆 9"/>
                <p:cNvSpPr/>
                <p:nvPr/>
              </p:nvSpPr>
              <p:spPr>
                <a:xfrm>
                  <a:off x="0" y="0"/>
                  <a:ext cx="176237" cy="176237"/>
                </a:xfrm>
                <a:prstGeom prst="ellipse">
                  <a:avLst/>
                </a:prstGeom>
                <a:noFill/>
                <a:ln w="9525" cap="flat" cmpd="sng">
                  <a:solidFill>
                    <a:srgbClr val="FFFFFF"/>
                  </a:solidFill>
                  <a:prstDash val="solid"/>
                  <a:bevel/>
                  <a:headEnd type="none" w="med" len="med"/>
                  <a:tailEnd type="none" w="med" len="med"/>
                </a:ln>
              </p:spPr>
              <p:txBody>
                <a:bodyPr anchor="ctr"/>
                <a:lstStyle/>
                <a:p>
                  <a:pPr algn="ctr"/>
                  <a:endParaRPr lang="zh-CN" altLang="zh-CN" sz="1400" dirty="0">
                    <a:solidFill>
                      <a:schemeClr val="accent1"/>
                    </a:solidFill>
                    <a:latin typeface="华文行楷" panose="02010800040101010101" charset="-122"/>
                    <a:ea typeface="华文中宋" panose="02010600040101010101" charset="-122"/>
                  </a:endParaRPr>
                </a:p>
              </p:txBody>
            </p:sp>
            <p:sp>
              <p:nvSpPr>
                <p:cNvPr id="33804" name="等腰三角形 10"/>
                <p:cNvSpPr/>
                <p:nvPr/>
              </p:nvSpPr>
              <p:spPr>
                <a:xfrm rot="-2633791">
                  <a:off x="25040" y="65259"/>
                  <a:ext cx="126156" cy="45719"/>
                </a:xfrm>
                <a:custGeom>
                  <a:avLst/>
                  <a:gdLst/>
                  <a:ahLst/>
                  <a:cxnLst>
                    <a:cxn ang="0">
                      <a:pos x="4684" y="886"/>
                    </a:cxn>
                    <a:cxn ang="0">
                      <a:pos x="5198" y="0"/>
                    </a:cxn>
                    <a:cxn ang="0">
                      <a:pos x="4170" y="0"/>
                    </a:cxn>
                    <a:cxn ang="0">
                      <a:pos x="4684" y="886"/>
                    </a:cxn>
                    <a:cxn ang="0">
                      <a:pos x="5630" y="2306"/>
                    </a:cxn>
                    <a:cxn ang="0">
                      <a:pos x="5379" y="1697"/>
                    </a:cxn>
                    <a:cxn ang="0">
                      <a:pos x="6239" y="837"/>
                    </a:cxn>
                    <a:cxn ang="0">
                      <a:pos x="6986" y="837"/>
                    </a:cxn>
                    <a:cxn ang="0">
                      <a:pos x="7242" y="837"/>
                    </a:cxn>
                    <a:cxn ang="0">
                      <a:pos x="7989" y="837"/>
                    </a:cxn>
                    <a:cxn ang="0">
                      <a:pos x="8849" y="1697"/>
                    </a:cxn>
                    <a:cxn ang="0">
                      <a:pos x="7989" y="2558"/>
                    </a:cxn>
                    <a:cxn ang="0">
                      <a:pos x="7242" y="2558"/>
                    </a:cxn>
                    <a:cxn ang="0">
                      <a:pos x="6986" y="2558"/>
                    </a:cxn>
                    <a:cxn ang="0">
                      <a:pos x="6239" y="2558"/>
                    </a:cxn>
                    <a:cxn ang="0">
                      <a:pos x="5630" y="2306"/>
                    </a:cxn>
                    <a:cxn ang="0">
                      <a:pos x="5097" y="2475"/>
                    </a:cxn>
                    <a:cxn ang="0">
                      <a:pos x="6249" y="3087"/>
                    </a:cxn>
                    <a:cxn ang="0">
                      <a:pos x="6986" y="3087"/>
                    </a:cxn>
                    <a:cxn ang="0">
                      <a:pos x="7242" y="3087"/>
                    </a:cxn>
                    <a:cxn ang="0">
                      <a:pos x="7978" y="3087"/>
                    </a:cxn>
                    <a:cxn ang="0">
                      <a:pos x="9368" y="1697"/>
                    </a:cxn>
                    <a:cxn ang="0">
                      <a:pos x="7978" y="308"/>
                    </a:cxn>
                    <a:cxn ang="0">
                      <a:pos x="7242" y="308"/>
                    </a:cxn>
                    <a:cxn ang="0">
                      <a:pos x="6986" y="308"/>
                    </a:cxn>
                    <a:cxn ang="0">
                      <a:pos x="6249" y="308"/>
                    </a:cxn>
                    <a:cxn ang="0">
                      <a:pos x="4860" y="1697"/>
                    </a:cxn>
                    <a:cxn ang="0">
                      <a:pos x="5097" y="2475"/>
                    </a:cxn>
                    <a:cxn ang="0">
                      <a:pos x="4170" y="3395"/>
                    </a:cxn>
                    <a:cxn ang="0">
                      <a:pos x="5198" y="3395"/>
                    </a:cxn>
                    <a:cxn ang="0">
                      <a:pos x="4684" y="2509"/>
                    </a:cxn>
                    <a:cxn ang="0">
                      <a:pos x="4170" y="3395"/>
                    </a:cxn>
                    <a:cxn ang="0">
                      <a:pos x="771" y="2306"/>
                    </a:cxn>
                    <a:cxn ang="0">
                      <a:pos x="519" y="1697"/>
                    </a:cxn>
                    <a:cxn ang="0">
                      <a:pos x="1379" y="837"/>
                    </a:cxn>
                    <a:cxn ang="0">
                      <a:pos x="2126" y="837"/>
                    </a:cxn>
                    <a:cxn ang="0">
                      <a:pos x="2382" y="837"/>
                    </a:cxn>
                    <a:cxn ang="0">
                      <a:pos x="3129" y="837"/>
                    </a:cxn>
                    <a:cxn ang="0">
                      <a:pos x="3990" y="1697"/>
                    </a:cxn>
                    <a:cxn ang="0">
                      <a:pos x="3129" y="2558"/>
                    </a:cxn>
                    <a:cxn ang="0">
                      <a:pos x="2382" y="2558"/>
                    </a:cxn>
                    <a:cxn ang="0">
                      <a:pos x="2126" y="2558"/>
                    </a:cxn>
                    <a:cxn ang="0">
                      <a:pos x="1379" y="2558"/>
                    </a:cxn>
                    <a:cxn ang="0">
                      <a:pos x="771" y="2306"/>
                    </a:cxn>
                    <a:cxn ang="0">
                      <a:pos x="237" y="2475"/>
                    </a:cxn>
                    <a:cxn ang="0">
                      <a:pos x="1390" y="3087"/>
                    </a:cxn>
                    <a:cxn ang="0">
                      <a:pos x="2126" y="3087"/>
                    </a:cxn>
                    <a:cxn ang="0">
                      <a:pos x="2382" y="3087"/>
                    </a:cxn>
                    <a:cxn ang="0">
                      <a:pos x="3119" y="3087"/>
                    </a:cxn>
                    <a:cxn ang="0">
                      <a:pos x="4509" y="1697"/>
                    </a:cxn>
                    <a:cxn ang="0">
                      <a:pos x="3119" y="308"/>
                    </a:cxn>
                    <a:cxn ang="0">
                      <a:pos x="2382" y="308"/>
                    </a:cxn>
                    <a:cxn ang="0">
                      <a:pos x="2126" y="308"/>
                    </a:cxn>
                    <a:cxn ang="0">
                      <a:pos x="1390" y="308"/>
                    </a:cxn>
                    <a:cxn ang="0">
                      <a:pos x="0" y="1697"/>
                    </a:cxn>
                    <a:cxn ang="0">
                      <a:pos x="237" y="2475"/>
                    </a:cxn>
                  </a:cxnLst>
                  <a:rect l="0" t="0" r="0" b="0"/>
                  <a:pathLst>
                    <a:path w="1698884" h="615676">
                      <a:moveTo>
                        <a:pt x="849441" y="160742"/>
                      </a:moveTo>
                      <a:lnTo>
                        <a:pt x="942672" y="0"/>
                      </a:lnTo>
                      <a:lnTo>
                        <a:pt x="756211" y="0"/>
                      </a:lnTo>
                      <a:lnTo>
                        <a:pt x="849441" y="160742"/>
                      </a:lnTo>
                      <a:close/>
                      <a:moveTo>
                        <a:pt x="1021075" y="418159"/>
                      </a:moveTo>
                      <a:cubicBezTo>
                        <a:pt x="992841" y="389925"/>
                        <a:pt x="975378" y="350921"/>
                        <a:pt x="975378" y="307838"/>
                      </a:cubicBezTo>
                      <a:cubicBezTo>
                        <a:pt x="975378" y="221672"/>
                        <a:pt x="1045230" y="151820"/>
                        <a:pt x="1131396" y="151820"/>
                      </a:cubicBezTo>
                      <a:lnTo>
                        <a:pt x="1266836" y="151820"/>
                      </a:lnTo>
                      <a:lnTo>
                        <a:pt x="1313319" y="151820"/>
                      </a:lnTo>
                      <a:lnTo>
                        <a:pt x="1448759" y="151820"/>
                      </a:lnTo>
                      <a:cubicBezTo>
                        <a:pt x="1534925" y="151820"/>
                        <a:pt x="1604777" y="221672"/>
                        <a:pt x="1604777" y="307838"/>
                      </a:cubicBezTo>
                      <a:cubicBezTo>
                        <a:pt x="1604777" y="394004"/>
                        <a:pt x="1534925" y="463856"/>
                        <a:pt x="1448759" y="463856"/>
                      </a:cubicBezTo>
                      <a:lnTo>
                        <a:pt x="1313319" y="463856"/>
                      </a:lnTo>
                      <a:lnTo>
                        <a:pt x="1266836" y="463856"/>
                      </a:lnTo>
                      <a:lnTo>
                        <a:pt x="1131396" y="463856"/>
                      </a:lnTo>
                      <a:cubicBezTo>
                        <a:pt x="1088313" y="463856"/>
                        <a:pt x="1049309" y="446393"/>
                        <a:pt x="1021075" y="418159"/>
                      </a:cubicBezTo>
                      <a:close/>
                      <a:moveTo>
                        <a:pt x="924314" y="448749"/>
                      </a:moveTo>
                      <a:cubicBezTo>
                        <a:pt x="969605" y="515789"/>
                        <a:pt x="1046305" y="559866"/>
                        <a:pt x="1133299" y="559866"/>
                      </a:cubicBezTo>
                      <a:lnTo>
                        <a:pt x="1266836" y="559866"/>
                      </a:lnTo>
                      <a:lnTo>
                        <a:pt x="1313319" y="559866"/>
                      </a:lnTo>
                      <a:lnTo>
                        <a:pt x="1446856" y="559866"/>
                      </a:lnTo>
                      <a:cubicBezTo>
                        <a:pt x="1586047" y="559866"/>
                        <a:pt x="1698884" y="447029"/>
                        <a:pt x="1698884" y="307838"/>
                      </a:cubicBezTo>
                      <a:cubicBezTo>
                        <a:pt x="1698884" y="168647"/>
                        <a:pt x="1586047" y="55810"/>
                        <a:pt x="1446856" y="55810"/>
                      </a:cubicBezTo>
                      <a:lnTo>
                        <a:pt x="1313319" y="55810"/>
                      </a:lnTo>
                      <a:lnTo>
                        <a:pt x="1266836" y="55810"/>
                      </a:lnTo>
                      <a:lnTo>
                        <a:pt x="1133299" y="55810"/>
                      </a:lnTo>
                      <a:cubicBezTo>
                        <a:pt x="994108" y="55810"/>
                        <a:pt x="881271" y="168647"/>
                        <a:pt x="881271" y="307838"/>
                      </a:cubicBezTo>
                      <a:cubicBezTo>
                        <a:pt x="881271" y="360035"/>
                        <a:pt x="897139" y="408525"/>
                        <a:pt x="924314" y="448749"/>
                      </a:cubicBezTo>
                      <a:close/>
                      <a:moveTo>
                        <a:pt x="756212" y="615676"/>
                      </a:moveTo>
                      <a:lnTo>
                        <a:pt x="942673" y="615676"/>
                      </a:lnTo>
                      <a:lnTo>
                        <a:pt x="849443" y="454934"/>
                      </a:lnTo>
                      <a:lnTo>
                        <a:pt x="756212" y="615676"/>
                      </a:lnTo>
                      <a:close/>
                      <a:moveTo>
                        <a:pt x="139804" y="418159"/>
                      </a:moveTo>
                      <a:cubicBezTo>
                        <a:pt x="111570" y="389925"/>
                        <a:pt x="94107" y="350921"/>
                        <a:pt x="94107" y="307838"/>
                      </a:cubicBezTo>
                      <a:cubicBezTo>
                        <a:pt x="94107" y="221672"/>
                        <a:pt x="163959" y="151820"/>
                        <a:pt x="250125" y="151820"/>
                      </a:cubicBezTo>
                      <a:lnTo>
                        <a:pt x="385565" y="151820"/>
                      </a:lnTo>
                      <a:lnTo>
                        <a:pt x="432048" y="151820"/>
                      </a:lnTo>
                      <a:lnTo>
                        <a:pt x="567488" y="151820"/>
                      </a:lnTo>
                      <a:cubicBezTo>
                        <a:pt x="653654" y="151820"/>
                        <a:pt x="723506" y="221672"/>
                        <a:pt x="723506" y="307838"/>
                      </a:cubicBezTo>
                      <a:cubicBezTo>
                        <a:pt x="723506" y="394004"/>
                        <a:pt x="653654" y="463856"/>
                        <a:pt x="567488" y="463856"/>
                      </a:cubicBezTo>
                      <a:lnTo>
                        <a:pt x="432048" y="463856"/>
                      </a:lnTo>
                      <a:lnTo>
                        <a:pt x="385565" y="463856"/>
                      </a:lnTo>
                      <a:lnTo>
                        <a:pt x="250125" y="463856"/>
                      </a:lnTo>
                      <a:cubicBezTo>
                        <a:pt x="207042" y="463856"/>
                        <a:pt x="168037" y="446393"/>
                        <a:pt x="139804" y="418159"/>
                      </a:cubicBezTo>
                      <a:close/>
                      <a:moveTo>
                        <a:pt x="43042" y="448749"/>
                      </a:moveTo>
                      <a:cubicBezTo>
                        <a:pt x="88334" y="515789"/>
                        <a:pt x="165034" y="559866"/>
                        <a:pt x="252028" y="559866"/>
                      </a:cubicBezTo>
                      <a:lnTo>
                        <a:pt x="385565" y="559866"/>
                      </a:lnTo>
                      <a:lnTo>
                        <a:pt x="432048" y="559866"/>
                      </a:lnTo>
                      <a:lnTo>
                        <a:pt x="565585" y="559866"/>
                      </a:lnTo>
                      <a:cubicBezTo>
                        <a:pt x="704776" y="559866"/>
                        <a:pt x="817613" y="447029"/>
                        <a:pt x="817613" y="307838"/>
                      </a:cubicBezTo>
                      <a:cubicBezTo>
                        <a:pt x="817613" y="168647"/>
                        <a:pt x="704776" y="55810"/>
                        <a:pt x="565585" y="55810"/>
                      </a:cubicBezTo>
                      <a:lnTo>
                        <a:pt x="432048" y="55810"/>
                      </a:lnTo>
                      <a:lnTo>
                        <a:pt x="385565" y="55810"/>
                      </a:lnTo>
                      <a:lnTo>
                        <a:pt x="252028" y="55810"/>
                      </a:lnTo>
                      <a:cubicBezTo>
                        <a:pt x="112837" y="55810"/>
                        <a:pt x="0" y="168647"/>
                        <a:pt x="0" y="307838"/>
                      </a:cubicBezTo>
                      <a:cubicBezTo>
                        <a:pt x="0" y="360034"/>
                        <a:pt x="15868" y="408525"/>
                        <a:pt x="43042" y="4487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25400">
                  <a:noFill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33805" name="TextBox 11"/>
              <p:cNvSpPr/>
              <p:nvPr/>
            </p:nvSpPr>
            <p:spPr>
              <a:xfrm>
                <a:off x="140298" y="0"/>
                <a:ext cx="1352267" cy="24369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anchor="t">
                <a:spAutoFit/>
              </a:bodyPr>
              <a:lstStyle/>
              <a:p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小</a:t>
                </a:r>
                <a:r>
                  <a:rPr lang="en-US" altLang="zh-CN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z</a:t>
                </a:r>
                <a:r>
                  <a:rPr lang="zh-CN" altLang="en-US" sz="1000" dirty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素材</a:t>
                </a:r>
                <a:endParaRPr lang="zh-CN" altLang="zh-CN" dirty="0">
                  <a:latin typeface="华文行楷" panose="02010800040101010101" charset="-122"/>
                  <a:ea typeface="华文中宋" panose="02010600040101010101" charset="-122"/>
                </a:endParaRPr>
              </a:p>
            </p:txBody>
          </p:sp>
        </p:grpSp>
      </p:grpSp>
      <p:sp>
        <p:nvSpPr>
          <p:cNvPr id="33806" name="任意多边形 67"/>
          <p:cNvSpPr/>
          <p:nvPr/>
        </p:nvSpPr>
        <p:spPr>
          <a:xfrm rot="429592">
            <a:off x="9525" y="1270000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3807" name="组合 68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3808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09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0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7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1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2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3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14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0504" name="青海"/>
          <p:cNvSpPr/>
          <p:nvPr/>
        </p:nvSpPr>
        <p:spPr>
          <a:xfrm>
            <a:off x="5154613" y="4065588"/>
            <a:ext cx="1458912" cy="1046162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0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812" h="582">
                <a:moveTo>
                  <a:pt x="484" y="30"/>
                </a:moveTo>
                <a:lnTo>
                  <a:pt x="476" y="36"/>
                </a:lnTo>
                <a:lnTo>
                  <a:pt x="480" y="56"/>
                </a:lnTo>
                <a:lnTo>
                  <a:pt x="480" y="58"/>
                </a:lnTo>
                <a:lnTo>
                  <a:pt x="482" y="58"/>
                </a:lnTo>
                <a:lnTo>
                  <a:pt x="480" y="58"/>
                </a:lnTo>
                <a:lnTo>
                  <a:pt x="472" y="78"/>
                </a:lnTo>
                <a:lnTo>
                  <a:pt x="460" y="82"/>
                </a:lnTo>
                <a:lnTo>
                  <a:pt x="458" y="84"/>
                </a:lnTo>
                <a:lnTo>
                  <a:pt x="456" y="84"/>
                </a:lnTo>
                <a:lnTo>
                  <a:pt x="436" y="74"/>
                </a:lnTo>
                <a:lnTo>
                  <a:pt x="396" y="38"/>
                </a:lnTo>
                <a:lnTo>
                  <a:pt x="380" y="28"/>
                </a:lnTo>
                <a:lnTo>
                  <a:pt x="356" y="20"/>
                </a:lnTo>
                <a:lnTo>
                  <a:pt x="356" y="18"/>
                </a:lnTo>
                <a:lnTo>
                  <a:pt x="344" y="10"/>
                </a:lnTo>
                <a:lnTo>
                  <a:pt x="324" y="4"/>
                </a:lnTo>
                <a:lnTo>
                  <a:pt x="314" y="6"/>
                </a:lnTo>
                <a:lnTo>
                  <a:pt x="312" y="6"/>
                </a:lnTo>
                <a:lnTo>
                  <a:pt x="288" y="4"/>
                </a:lnTo>
                <a:lnTo>
                  <a:pt x="286" y="4"/>
                </a:lnTo>
                <a:lnTo>
                  <a:pt x="268" y="0"/>
                </a:lnTo>
                <a:lnTo>
                  <a:pt x="256" y="0"/>
                </a:lnTo>
                <a:lnTo>
                  <a:pt x="248" y="6"/>
                </a:lnTo>
                <a:lnTo>
                  <a:pt x="240" y="8"/>
                </a:lnTo>
                <a:lnTo>
                  <a:pt x="228" y="10"/>
                </a:lnTo>
                <a:lnTo>
                  <a:pt x="212" y="14"/>
                </a:lnTo>
                <a:lnTo>
                  <a:pt x="198" y="18"/>
                </a:lnTo>
                <a:lnTo>
                  <a:pt x="196" y="20"/>
                </a:lnTo>
                <a:lnTo>
                  <a:pt x="180" y="22"/>
                </a:lnTo>
                <a:lnTo>
                  <a:pt x="160" y="28"/>
                </a:lnTo>
                <a:lnTo>
                  <a:pt x="158" y="28"/>
                </a:lnTo>
                <a:lnTo>
                  <a:pt x="144" y="26"/>
                </a:lnTo>
                <a:lnTo>
                  <a:pt x="120" y="30"/>
                </a:lnTo>
                <a:lnTo>
                  <a:pt x="100" y="30"/>
                </a:lnTo>
                <a:lnTo>
                  <a:pt x="92" y="38"/>
                </a:lnTo>
                <a:lnTo>
                  <a:pt x="82" y="40"/>
                </a:lnTo>
                <a:lnTo>
                  <a:pt x="86" y="50"/>
                </a:lnTo>
                <a:lnTo>
                  <a:pt x="86" y="66"/>
                </a:lnTo>
                <a:lnTo>
                  <a:pt x="84" y="78"/>
                </a:lnTo>
                <a:lnTo>
                  <a:pt x="98" y="90"/>
                </a:lnTo>
                <a:lnTo>
                  <a:pt x="110" y="102"/>
                </a:lnTo>
                <a:lnTo>
                  <a:pt x="118" y="110"/>
                </a:lnTo>
                <a:lnTo>
                  <a:pt x="120" y="114"/>
                </a:lnTo>
                <a:lnTo>
                  <a:pt x="120" y="118"/>
                </a:lnTo>
                <a:lnTo>
                  <a:pt x="124" y="130"/>
                </a:lnTo>
                <a:lnTo>
                  <a:pt x="130" y="142"/>
                </a:lnTo>
                <a:lnTo>
                  <a:pt x="128" y="142"/>
                </a:lnTo>
                <a:lnTo>
                  <a:pt x="112" y="154"/>
                </a:lnTo>
                <a:lnTo>
                  <a:pt x="102" y="166"/>
                </a:lnTo>
                <a:lnTo>
                  <a:pt x="104" y="178"/>
                </a:lnTo>
                <a:lnTo>
                  <a:pt x="112" y="196"/>
                </a:lnTo>
                <a:lnTo>
                  <a:pt x="112" y="198"/>
                </a:lnTo>
                <a:lnTo>
                  <a:pt x="112" y="204"/>
                </a:lnTo>
                <a:lnTo>
                  <a:pt x="108" y="210"/>
                </a:lnTo>
                <a:lnTo>
                  <a:pt x="106" y="214"/>
                </a:lnTo>
                <a:lnTo>
                  <a:pt x="102" y="216"/>
                </a:lnTo>
                <a:lnTo>
                  <a:pt x="96" y="216"/>
                </a:lnTo>
                <a:lnTo>
                  <a:pt x="80" y="214"/>
                </a:lnTo>
                <a:lnTo>
                  <a:pt x="60" y="210"/>
                </a:lnTo>
                <a:lnTo>
                  <a:pt x="58" y="210"/>
                </a:lnTo>
                <a:lnTo>
                  <a:pt x="44" y="202"/>
                </a:lnTo>
                <a:lnTo>
                  <a:pt x="20" y="202"/>
                </a:lnTo>
                <a:lnTo>
                  <a:pt x="22" y="202"/>
                </a:lnTo>
                <a:lnTo>
                  <a:pt x="20" y="242"/>
                </a:lnTo>
                <a:lnTo>
                  <a:pt x="18" y="246"/>
                </a:lnTo>
                <a:lnTo>
                  <a:pt x="16" y="248"/>
                </a:lnTo>
                <a:lnTo>
                  <a:pt x="8" y="250"/>
                </a:lnTo>
                <a:lnTo>
                  <a:pt x="6" y="254"/>
                </a:lnTo>
                <a:lnTo>
                  <a:pt x="6" y="262"/>
                </a:lnTo>
                <a:lnTo>
                  <a:pt x="4" y="262"/>
                </a:lnTo>
                <a:lnTo>
                  <a:pt x="4" y="272"/>
                </a:lnTo>
                <a:lnTo>
                  <a:pt x="10" y="280"/>
                </a:lnTo>
                <a:lnTo>
                  <a:pt x="14" y="284"/>
                </a:lnTo>
                <a:lnTo>
                  <a:pt x="18" y="304"/>
                </a:lnTo>
                <a:lnTo>
                  <a:pt x="18" y="310"/>
                </a:lnTo>
                <a:lnTo>
                  <a:pt x="16" y="322"/>
                </a:lnTo>
                <a:lnTo>
                  <a:pt x="10" y="338"/>
                </a:lnTo>
                <a:lnTo>
                  <a:pt x="0" y="358"/>
                </a:lnTo>
                <a:lnTo>
                  <a:pt x="0" y="362"/>
                </a:lnTo>
                <a:lnTo>
                  <a:pt x="0" y="370"/>
                </a:lnTo>
                <a:lnTo>
                  <a:pt x="12" y="384"/>
                </a:lnTo>
                <a:lnTo>
                  <a:pt x="16" y="394"/>
                </a:lnTo>
                <a:lnTo>
                  <a:pt x="26" y="406"/>
                </a:lnTo>
                <a:lnTo>
                  <a:pt x="40" y="422"/>
                </a:lnTo>
                <a:lnTo>
                  <a:pt x="48" y="430"/>
                </a:lnTo>
                <a:lnTo>
                  <a:pt x="52" y="430"/>
                </a:lnTo>
                <a:lnTo>
                  <a:pt x="68" y="422"/>
                </a:lnTo>
                <a:lnTo>
                  <a:pt x="72" y="418"/>
                </a:lnTo>
                <a:lnTo>
                  <a:pt x="76" y="418"/>
                </a:lnTo>
                <a:lnTo>
                  <a:pt x="84" y="420"/>
                </a:lnTo>
                <a:lnTo>
                  <a:pt x="92" y="424"/>
                </a:lnTo>
                <a:lnTo>
                  <a:pt x="92" y="426"/>
                </a:lnTo>
                <a:lnTo>
                  <a:pt x="100" y="434"/>
                </a:lnTo>
                <a:lnTo>
                  <a:pt x="104" y="444"/>
                </a:lnTo>
                <a:lnTo>
                  <a:pt x="108" y="448"/>
                </a:lnTo>
                <a:lnTo>
                  <a:pt x="110" y="450"/>
                </a:lnTo>
                <a:lnTo>
                  <a:pt x="120" y="458"/>
                </a:lnTo>
                <a:lnTo>
                  <a:pt x="126" y="458"/>
                </a:lnTo>
                <a:lnTo>
                  <a:pt x="132" y="460"/>
                </a:lnTo>
                <a:lnTo>
                  <a:pt x="136" y="464"/>
                </a:lnTo>
                <a:lnTo>
                  <a:pt x="144" y="468"/>
                </a:lnTo>
                <a:lnTo>
                  <a:pt x="160" y="474"/>
                </a:lnTo>
                <a:lnTo>
                  <a:pt x="162" y="474"/>
                </a:lnTo>
                <a:lnTo>
                  <a:pt x="186" y="482"/>
                </a:lnTo>
                <a:lnTo>
                  <a:pt x="188" y="482"/>
                </a:lnTo>
                <a:lnTo>
                  <a:pt x="204" y="490"/>
                </a:lnTo>
                <a:lnTo>
                  <a:pt x="232" y="498"/>
                </a:lnTo>
                <a:lnTo>
                  <a:pt x="234" y="498"/>
                </a:lnTo>
                <a:lnTo>
                  <a:pt x="272" y="500"/>
                </a:lnTo>
                <a:lnTo>
                  <a:pt x="288" y="494"/>
                </a:lnTo>
                <a:lnTo>
                  <a:pt x="304" y="494"/>
                </a:lnTo>
                <a:lnTo>
                  <a:pt x="304" y="496"/>
                </a:lnTo>
                <a:lnTo>
                  <a:pt x="316" y="512"/>
                </a:lnTo>
                <a:lnTo>
                  <a:pt x="324" y="526"/>
                </a:lnTo>
                <a:lnTo>
                  <a:pt x="332" y="532"/>
                </a:lnTo>
                <a:lnTo>
                  <a:pt x="340" y="536"/>
                </a:lnTo>
                <a:lnTo>
                  <a:pt x="340" y="538"/>
                </a:lnTo>
                <a:lnTo>
                  <a:pt x="342" y="538"/>
                </a:lnTo>
                <a:lnTo>
                  <a:pt x="348" y="554"/>
                </a:lnTo>
                <a:lnTo>
                  <a:pt x="350" y="554"/>
                </a:lnTo>
                <a:lnTo>
                  <a:pt x="350" y="556"/>
                </a:lnTo>
                <a:lnTo>
                  <a:pt x="354" y="574"/>
                </a:lnTo>
                <a:lnTo>
                  <a:pt x="364" y="578"/>
                </a:lnTo>
                <a:lnTo>
                  <a:pt x="366" y="578"/>
                </a:lnTo>
                <a:lnTo>
                  <a:pt x="376" y="582"/>
                </a:lnTo>
                <a:lnTo>
                  <a:pt x="388" y="580"/>
                </a:lnTo>
                <a:lnTo>
                  <a:pt x="390" y="568"/>
                </a:lnTo>
                <a:lnTo>
                  <a:pt x="392" y="566"/>
                </a:lnTo>
                <a:lnTo>
                  <a:pt x="404" y="554"/>
                </a:lnTo>
                <a:lnTo>
                  <a:pt x="420" y="558"/>
                </a:lnTo>
                <a:lnTo>
                  <a:pt x="428" y="574"/>
                </a:lnTo>
                <a:lnTo>
                  <a:pt x="442" y="570"/>
                </a:lnTo>
                <a:lnTo>
                  <a:pt x="444" y="554"/>
                </a:lnTo>
                <a:lnTo>
                  <a:pt x="444" y="552"/>
                </a:lnTo>
                <a:lnTo>
                  <a:pt x="456" y="546"/>
                </a:lnTo>
                <a:lnTo>
                  <a:pt x="452" y="524"/>
                </a:lnTo>
                <a:lnTo>
                  <a:pt x="452" y="522"/>
                </a:lnTo>
                <a:lnTo>
                  <a:pt x="464" y="496"/>
                </a:lnTo>
                <a:lnTo>
                  <a:pt x="476" y="492"/>
                </a:lnTo>
                <a:lnTo>
                  <a:pt x="472" y="470"/>
                </a:lnTo>
                <a:lnTo>
                  <a:pt x="484" y="470"/>
                </a:lnTo>
                <a:lnTo>
                  <a:pt x="484" y="458"/>
                </a:lnTo>
                <a:lnTo>
                  <a:pt x="476" y="438"/>
                </a:lnTo>
                <a:lnTo>
                  <a:pt x="476" y="436"/>
                </a:lnTo>
                <a:lnTo>
                  <a:pt x="478" y="420"/>
                </a:lnTo>
                <a:lnTo>
                  <a:pt x="478" y="418"/>
                </a:lnTo>
                <a:lnTo>
                  <a:pt x="480" y="418"/>
                </a:lnTo>
                <a:lnTo>
                  <a:pt x="488" y="406"/>
                </a:lnTo>
                <a:lnTo>
                  <a:pt x="490" y="406"/>
                </a:lnTo>
                <a:lnTo>
                  <a:pt x="492" y="406"/>
                </a:lnTo>
                <a:lnTo>
                  <a:pt x="514" y="410"/>
                </a:lnTo>
                <a:lnTo>
                  <a:pt x="532" y="414"/>
                </a:lnTo>
                <a:lnTo>
                  <a:pt x="548" y="410"/>
                </a:lnTo>
                <a:lnTo>
                  <a:pt x="556" y="426"/>
                </a:lnTo>
                <a:lnTo>
                  <a:pt x="556" y="428"/>
                </a:lnTo>
                <a:lnTo>
                  <a:pt x="556" y="440"/>
                </a:lnTo>
                <a:lnTo>
                  <a:pt x="560" y="452"/>
                </a:lnTo>
                <a:lnTo>
                  <a:pt x="562" y="458"/>
                </a:lnTo>
                <a:lnTo>
                  <a:pt x="568" y="462"/>
                </a:lnTo>
                <a:lnTo>
                  <a:pt x="578" y="464"/>
                </a:lnTo>
                <a:lnTo>
                  <a:pt x="580" y="468"/>
                </a:lnTo>
                <a:lnTo>
                  <a:pt x="580" y="470"/>
                </a:lnTo>
                <a:lnTo>
                  <a:pt x="584" y="478"/>
                </a:lnTo>
                <a:lnTo>
                  <a:pt x="590" y="486"/>
                </a:lnTo>
                <a:lnTo>
                  <a:pt x="598" y="498"/>
                </a:lnTo>
                <a:lnTo>
                  <a:pt x="602" y="506"/>
                </a:lnTo>
                <a:lnTo>
                  <a:pt x="610" y="506"/>
                </a:lnTo>
                <a:lnTo>
                  <a:pt x="624" y="494"/>
                </a:lnTo>
                <a:lnTo>
                  <a:pt x="632" y="512"/>
                </a:lnTo>
                <a:lnTo>
                  <a:pt x="650" y="518"/>
                </a:lnTo>
                <a:lnTo>
                  <a:pt x="652" y="518"/>
                </a:lnTo>
                <a:lnTo>
                  <a:pt x="660" y="534"/>
                </a:lnTo>
                <a:lnTo>
                  <a:pt x="664" y="538"/>
                </a:lnTo>
                <a:lnTo>
                  <a:pt x="664" y="522"/>
                </a:lnTo>
                <a:lnTo>
                  <a:pt x="664" y="518"/>
                </a:lnTo>
                <a:lnTo>
                  <a:pt x="700" y="518"/>
                </a:lnTo>
                <a:lnTo>
                  <a:pt x="700" y="514"/>
                </a:lnTo>
                <a:lnTo>
                  <a:pt x="702" y="512"/>
                </a:lnTo>
                <a:lnTo>
                  <a:pt x="700" y="508"/>
                </a:lnTo>
                <a:lnTo>
                  <a:pt x="698" y="500"/>
                </a:lnTo>
                <a:lnTo>
                  <a:pt x="696" y="494"/>
                </a:lnTo>
                <a:lnTo>
                  <a:pt x="696" y="486"/>
                </a:lnTo>
                <a:lnTo>
                  <a:pt x="698" y="480"/>
                </a:lnTo>
                <a:lnTo>
                  <a:pt x="702" y="478"/>
                </a:lnTo>
                <a:lnTo>
                  <a:pt x="706" y="478"/>
                </a:lnTo>
                <a:lnTo>
                  <a:pt x="720" y="482"/>
                </a:lnTo>
                <a:lnTo>
                  <a:pt x="722" y="472"/>
                </a:lnTo>
                <a:lnTo>
                  <a:pt x="696" y="460"/>
                </a:lnTo>
                <a:lnTo>
                  <a:pt x="694" y="460"/>
                </a:lnTo>
                <a:lnTo>
                  <a:pt x="692" y="458"/>
                </a:lnTo>
                <a:lnTo>
                  <a:pt x="688" y="426"/>
                </a:lnTo>
                <a:lnTo>
                  <a:pt x="690" y="406"/>
                </a:lnTo>
                <a:lnTo>
                  <a:pt x="690" y="402"/>
                </a:lnTo>
                <a:lnTo>
                  <a:pt x="734" y="406"/>
                </a:lnTo>
                <a:lnTo>
                  <a:pt x="744" y="396"/>
                </a:lnTo>
                <a:lnTo>
                  <a:pt x="746" y="392"/>
                </a:lnTo>
                <a:lnTo>
                  <a:pt x="744" y="388"/>
                </a:lnTo>
                <a:lnTo>
                  <a:pt x="732" y="382"/>
                </a:lnTo>
                <a:lnTo>
                  <a:pt x="730" y="378"/>
                </a:lnTo>
                <a:lnTo>
                  <a:pt x="728" y="374"/>
                </a:lnTo>
                <a:lnTo>
                  <a:pt x="730" y="372"/>
                </a:lnTo>
                <a:lnTo>
                  <a:pt x="732" y="368"/>
                </a:lnTo>
                <a:lnTo>
                  <a:pt x="752" y="350"/>
                </a:lnTo>
                <a:lnTo>
                  <a:pt x="772" y="348"/>
                </a:lnTo>
                <a:lnTo>
                  <a:pt x="782" y="330"/>
                </a:lnTo>
                <a:lnTo>
                  <a:pt x="782" y="314"/>
                </a:lnTo>
                <a:lnTo>
                  <a:pt x="796" y="310"/>
                </a:lnTo>
                <a:lnTo>
                  <a:pt x="804" y="290"/>
                </a:lnTo>
                <a:lnTo>
                  <a:pt x="812" y="276"/>
                </a:lnTo>
                <a:lnTo>
                  <a:pt x="800" y="256"/>
                </a:lnTo>
                <a:lnTo>
                  <a:pt x="800" y="254"/>
                </a:lnTo>
                <a:lnTo>
                  <a:pt x="792" y="228"/>
                </a:lnTo>
                <a:lnTo>
                  <a:pt x="792" y="226"/>
                </a:lnTo>
                <a:lnTo>
                  <a:pt x="788" y="198"/>
                </a:lnTo>
                <a:lnTo>
                  <a:pt x="778" y="182"/>
                </a:lnTo>
                <a:lnTo>
                  <a:pt x="764" y="168"/>
                </a:lnTo>
                <a:lnTo>
                  <a:pt x="764" y="166"/>
                </a:lnTo>
                <a:lnTo>
                  <a:pt x="762" y="150"/>
                </a:lnTo>
                <a:lnTo>
                  <a:pt x="736" y="158"/>
                </a:lnTo>
                <a:lnTo>
                  <a:pt x="724" y="144"/>
                </a:lnTo>
                <a:lnTo>
                  <a:pt x="688" y="118"/>
                </a:lnTo>
                <a:lnTo>
                  <a:pt x="686" y="118"/>
                </a:lnTo>
                <a:lnTo>
                  <a:pt x="672" y="100"/>
                </a:lnTo>
                <a:lnTo>
                  <a:pt x="664" y="94"/>
                </a:lnTo>
                <a:lnTo>
                  <a:pt x="658" y="102"/>
                </a:lnTo>
                <a:lnTo>
                  <a:pt x="658" y="104"/>
                </a:lnTo>
                <a:lnTo>
                  <a:pt x="658" y="106"/>
                </a:lnTo>
                <a:lnTo>
                  <a:pt x="656" y="106"/>
                </a:lnTo>
                <a:lnTo>
                  <a:pt x="644" y="106"/>
                </a:lnTo>
                <a:lnTo>
                  <a:pt x="642" y="106"/>
                </a:lnTo>
                <a:lnTo>
                  <a:pt x="616" y="78"/>
                </a:lnTo>
                <a:lnTo>
                  <a:pt x="606" y="72"/>
                </a:lnTo>
                <a:lnTo>
                  <a:pt x="596" y="62"/>
                </a:lnTo>
                <a:lnTo>
                  <a:pt x="584" y="54"/>
                </a:lnTo>
                <a:lnTo>
                  <a:pt x="584" y="52"/>
                </a:lnTo>
                <a:lnTo>
                  <a:pt x="570" y="44"/>
                </a:lnTo>
                <a:lnTo>
                  <a:pt x="562" y="50"/>
                </a:lnTo>
                <a:lnTo>
                  <a:pt x="560" y="52"/>
                </a:lnTo>
                <a:lnTo>
                  <a:pt x="552" y="50"/>
                </a:lnTo>
                <a:lnTo>
                  <a:pt x="544" y="54"/>
                </a:lnTo>
                <a:lnTo>
                  <a:pt x="542" y="56"/>
                </a:lnTo>
                <a:lnTo>
                  <a:pt x="530" y="58"/>
                </a:lnTo>
                <a:lnTo>
                  <a:pt x="484" y="30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5" name="辽宁"/>
          <p:cNvSpPr/>
          <p:nvPr/>
        </p:nvSpPr>
        <p:spPr>
          <a:xfrm>
            <a:off x="1108075" y="3876675"/>
            <a:ext cx="1447800" cy="1377950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376" h="358">
                <a:moveTo>
                  <a:pt x="172" y="46"/>
                </a:moveTo>
                <a:lnTo>
                  <a:pt x="162" y="60"/>
                </a:lnTo>
                <a:lnTo>
                  <a:pt x="160" y="64"/>
                </a:lnTo>
                <a:lnTo>
                  <a:pt x="160" y="74"/>
                </a:lnTo>
                <a:lnTo>
                  <a:pt x="160" y="80"/>
                </a:lnTo>
                <a:lnTo>
                  <a:pt x="142" y="80"/>
                </a:lnTo>
                <a:lnTo>
                  <a:pt x="140" y="80"/>
                </a:lnTo>
                <a:lnTo>
                  <a:pt x="128" y="76"/>
                </a:lnTo>
                <a:lnTo>
                  <a:pt x="116" y="92"/>
                </a:lnTo>
                <a:lnTo>
                  <a:pt x="102" y="100"/>
                </a:lnTo>
                <a:lnTo>
                  <a:pt x="92" y="112"/>
                </a:lnTo>
                <a:lnTo>
                  <a:pt x="90" y="116"/>
                </a:lnTo>
                <a:lnTo>
                  <a:pt x="70" y="138"/>
                </a:lnTo>
                <a:lnTo>
                  <a:pt x="70" y="140"/>
                </a:lnTo>
                <a:lnTo>
                  <a:pt x="68" y="140"/>
                </a:lnTo>
                <a:lnTo>
                  <a:pt x="54" y="148"/>
                </a:lnTo>
                <a:lnTo>
                  <a:pt x="42" y="140"/>
                </a:lnTo>
                <a:lnTo>
                  <a:pt x="42" y="138"/>
                </a:lnTo>
                <a:lnTo>
                  <a:pt x="30" y="126"/>
                </a:lnTo>
                <a:lnTo>
                  <a:pt x="24" y="122"/>
                </a:lnTo>
                <a:lnTo>
                  <a:pt x="28" y="156"/>
                </a:lnTo>
                <a:lnTo>
                  <a:pt x="34" y="172"/>
                </a:lnTo>
                <a:lnTo>
                  <a:pt x="22" y="184"/>
                </a:lnTo>
                <a:lnTo>
                  <a:pt x="4" y="208"/>
                </a:lnTo>
                <a:lnTo>
                  <a:pt x="4" y="220"/>
                </a:lnTo>
                <a:lnTo>
                  <a:pt x="0" y="226"/>
                </a:lnTo>
                <a:lnTo>
                  <a:pt x="2" y="232"/>
                </a:lnTo>
                <a:lnTo>
                  <a:pt x="8" y="232"/>
                </a:lnTo>
                <a:lnTo>
                  <a:pt x="32" y="238"/>
                </a:lnTo>
                <a:lnTo>
                  <a:pt x="34" y="238"/>
                </a:lnTo>
                <a:lnTo>
                  <a:pt x="34" y="240"/>
                </a:lnTo>
                <a:lnTo>
                  <a:pt x="40" y="244"/>
                </a:lnTo>
                <a:lnTo>
                  <a:pt x="46" y="248"/>
                </a:lnTo>
                <a:lnTo>
                  <a:pt x="48" y="248"/>
                </a:lnTo>
                <a:lnTo>
                  <a:pt x="50" y="252"/>
                </a:lnTo>
                <a:lnTo>
                  <a:pt x="52" y="258"/>
                </a:lnTo>
                <a:lnTo>
                  <a:pt x="54" y="264"/>
                </a:lnTo>
                <a:lnTo>
                  <a:pt x="78" y="272"/>
                </a:lnTo>
                <a:lnTo>
                  <a:pt x="86" y="270"/>
                </a:lnTo>
                <a:lnTo>
                  <a:pt x="92" y="260"/>
                </a:lnTo>
                <a:lnTo>
                  <a:pt x="112" y="224"/>
                </a:lnTo>
                <a:lnTo>
                  <a:pt x="122" y="212"/>
                </a:lnTo>
                <a:lnTo>
                  <a:pt x="122" y="210"/>
                </a:lnTo>
                <a:lnTo>
                  <a:pt x="138" y="204"/>
                </a:lnTo>
                <a:lnTo>
                  <a:pt x="148" y="202"/>
                </a:lnTo>
                <a:lnTo>
                  <a:pt x="154" y="196"/>
                </a:lnTo>
                <a:lnTo>
                  <a:pt x="160" y="192"/>
                </a:lnTo>
                <a:lnTo>
                  <a:pt x="164" y="194"/>
                </a:lnTo>
                <a:lnTo>
                  <a:pt x="172" y="198"/>
                </a:lnTo>
                <a:lnTo>
                  <a:pt x="174" y="198"/>
                </a:lnTo>
                <a:lnTo>
                  <a:pt x="174" y="200"/>
                </a:lnTo>
                <a:lnTo>
                  <a:pt x="188" y="220"/>
                </a:lnTo>
                <a:lnTo>
                  <a:pt x="188" y="222"/>
                </a:lnTo>
                <a:lnTo>
                  <a:pt x="190" y="238"/>
                </a:lnTo>
                <a:lnTo>
                  <a:pt x="188" y="254"/>
                </a:lnTo>
                <a:lnTo>
                  <a:pt x="184" y="268"/>
                </a:lnTo>
                <a:lnTo>
                  <a:pt x="184" y="270"/>
                </a:lnTo>
                <a:lnTo>
                  <a:pt x="174" y="284"/>
                </a:lnTo>
                <a:lnTo>
                  <a:pt x="168" y="294"/>
                </a:lnTo>
                <a:lnTo>
                  <a:pt x="170" y="312"/>
                </a:lnTo>
                <a:lnTo>
                  <a:pt x="172" y="312"/>
                </a:lnTo>
                <a:lnTo>
                  <a:pt x="176" y="308"/>
                </a:lnTo>
                <a:lnTo>
                  <a:pt x="184" y="304"/>
                </a:lnTo>
                <a:lnTo>
                  <a:pt x="184" y="302"/>
                </a:lnTo>
                <a:lnTo>
                  <a:pt x="186" y="300"/>
                </a:lnTo>
                <a:lnTo>
                  <a:pt x="194" y="308"/>
                </a:lnTo>
                <a:lnTo>
                  <a:pt x="194" y="320"/>
                </a:lnTo>
                <a:lnTo>
                  <a:pt x="192" y="320"/>
                </a:lnTo>
                <a:lnTo>
                  <a:pt x="186" y="324"/>
                </a:lnTo>
                <a:lnTo>
                  <a:pt x="184" y="328"/>
                </a:lnTo>
                <a:lnTo>
                  <a:pt x="184" y="334"/>
                </a:lnTo>
                <a:lnTo>
                  <a:pt x="182" y="336"/>
                </a:lnTo>
                <a:lnTo>
                  <a:pt x="178" y="344"/>
                </a:lnTo>
                <a:lnTo>
                  <a:pt x="176" y="344"/>
                </a:lnTo>
                <a:lnTo>
                  <a:pt x="168" y="346"/>
                </a:lnTo>
                <a:lnTo>
                  <a:pt x="162" y="348"/>
                </a:lnTo>
                <a:lnTo>
                  <a:pt x="158" y="356"/>
                </a:lnTo>
                <a:lnTo>
                  <a:pt x="158" y="358"/>
                </a:lnTo>
                <a:lnTo>
                  <a:pt x="184" y="354"/>
                </a:lnTo>
                <a:lnTo>
                  <a:pt x="190" y="350"/>
                </a:lnTo>
                <a:lnTo>
                  <a:pt x="198" y="328"/>
                </a:lnTo>
                <a:lnTo>
                  <a:pt x="258" y="266"/>
                </a:lnTo>
                <a:lnTo>
                  <a:pt x="260" y="266"/>
                </a:lnTo>
                <a:lnTo>
                  <a:pt x="272" y="260"/>
                </a:lnTo>
                <a:lnTo>
                  <a:pt x="284" y="260"/>
                </a:lnTo>
                <a:lnTo>
                  <a:pt x="294" y="258"/>
                </a:lnTo>
                <a:lnTo>
                  <a:pt x="304" y="252"/>
                </a:lnTo>
                <a:lnTo>
                  <a:pt x="312" y="244"/>
                </a:lnTo>
                <a:lnTo>
                  <a:pt x="326" y="208"/>
                </a:lnTo>
                <a:lnTo>
                  <a:pt x="376" y="156"/>
                </a:lnTo>
                <a:lnTo>
                  <a:pt x="372" y="128"/>
                </a:lnTo>
                <a:lnTo>
                  <a:pt x="368" y="126"/>
                </a:lnTo>
                <a:lnTo>
                  <a:pt x="364" y="122"/>
                </a:lnTo>
                <a:lnTo>
                  <a:pt x="364" y="120"/>
                </a:lnTo>
                <a:lnTo>
                  <a:pt x="364" y="122"/>
                </a:lnTo>
                <a:lnTo>
                  <a:pt x="356" y="122"/>
                </a:lnTo>
                <a:lnTo>
                  <a:pt x="350" y="120"/>
                </a:lnTo>
                <a:lnTo>
                  <a:pt x="346" y="116"/>
                </a:lnTo>
                <a:lnTo>
                  <a:pt x="344" y="110"/>
                </a:lnTo>
                <a:lnTo>
                  <a:pt x="342" y="108"/>
                </a:lnTo>
                <a:lnTo>
                  <a:pt x="342" y="66"/>
                </a:lnTo>
                <a:lnTo>
                  <a:pt x="336" y="62"/>
                </a:lnTo>
                <a:lnTo>
                  <a:pt x="328" y="56"/>
                </a:lnTo>
                <a:lnTo>
                  <a:pt x="316" y="44"/>
                </a:lnTo>
                <a:lnTo>
                  <a:pt x="308" y="30"/>
                </a:lnTo>
                <a:lnTo>
                  <a:pt x="306" y="24"/>
                </a:lnTo>
                <a:lnTo>
                  <a:pt x="306" y="16"/>
                </a:lnTo>
                <a:lnTo>
                  <a:pt x="308" y="12"/>
                </a:lnTo>
                <a:lnTo>
                  <a:pt x="302" y="4"/>
                </a:lnTo>
                <a:lnTo>
                  <a:pt x="300" y="10"/>
                </a:lnTo>
                <a:lnTo>
                  <a:pt x="294" y="24"/>
                </a:lnTo>
                <a:lnTo>
                  <a:pt x="292" y="24"/>
                </a:lnTo>
                <a:lnTo>
                  <a:pt x="282" y="24"/>
                </a:lnTo>
                <a:lnTo>
                  <a:pt x="274" y="20"/>
                </a:lnTo>
                <a:lnTo>
                  <a:pt x="270" y="16"/>
                </a:lnTo>
                <a:lnTo>
                  <a:pt x="268" y="10"/>
                </a:lnTo>
                <a:lnTo>
                  <a:pt x="268" y="8"/>
                </a:lnTo>
                <a:lnTo>
                  <a:pt x="264" y="8"/>
                </a:lnTo>
                <a:lnTo>
                  <a:pt x="248" y="12"/>
                </a:lnTo>
                <a:lnTo>
                  <a:pt x="236" y="0"/>
                </a:lnTo>
                <a:lnTo>
                  <a:pt x="232" y="0"/>
                </a:lnTo>
                <a:lnTo>
                  <a:pt x="228" y="4"/>
                </a:lnTo>
                <a:lnTo>
                  <a:pt x="234" y="12"/>
                </a:lnTo>
                <a:lnTo>
                  <a:pt x="236" y="14"/>
                </a:lnTo>
                <a:lnTo>
                  <a:pt x="228" y="30"/>
                </a:lnTo>
                <a:lnTo>
                  <a:pt x="226" y="30"/>
                </a:lnTo>
                <a:lnTo>
                  <a:pt x="226" y="32"/>
                </a:lnTo>
                <a:lnTo>
                  <a:pt x="212" y="48"/>
                </a:lnTo>
                <a:lnTo>
                  <a:pt x="210" y="48"/>
                </a:lnTo>
                <a:lnTo>
                  <a:pt x="208" y="48"/>
                </a:lnTo>
                <a:lnTo>
                  <a:pt x="186" y="50"/>
                </a:lnTo>
                <a:lnTo>
                  <a:pt x="172" y="46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6" name="四川"/>
          <p:cNvSpPr/>
          <p:nvPr/>
        </p:nvSpPr>
        <p:spPr>
          <a:xfrm>
            <a:off x="5156200" y="2239963"/>
            <a:ext cx="1385888" cy="1216025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0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702" h="616">
                <a:moveTo>
                  <a:pt x="66" y="14"/>
                </a:moveTo>
                <a:lnTo>
                  <a:pt x="46" y="10"/>
                </a:lnTo>
                <a:lnTo>
                  <a:pt x="28" y="6"/>
                </a:lnTo>
                <a:lnTo>
                  <a:pt x="22" y="14"/>
                </a:lnTo>
                <a:lnTo>
                  <a:pt x="20" y="28"/>
                </a:lnTo>
                <a:lnTo>
                  <a:pt x="26" y="50"/>
                </a:lnTo>
                <a:lnTo>
                  <a:pt x="26" y="66"/>
                </a:lnTo>
                <a:lnTo>
                  <a:pt x="26" y="70"/>
                </a:lnTo>
                <a:lnTo>
                  <a:pt x="18" y="70"/>
                </a:lnTo>
                <a:lnTo>
                  <a:pt x="22" y="90"/>
                </a:lnTo>
                <a:lnTo>
                  <a:pt x="6" y="94"/>
                </a:lnTo>
                <a:lnTo>
                  <a:pt x="0" y="106"/>
                </a:lnTo>
                <a:lnTo>
                  <a:pt x="8" y="114"/>
                </a:lnTo>
                <a:lnTo>
                  <a:pt x="10" y="114"/>
                </a:lnTo>
                <a:lnTo>
                  <a:pt x="38" y="136"/>
                </a:lnTo>
                <a:lnTo>
                  <a:pt x="38" y="138"/>
                </a:lnTo>
                <a:lnTo>
                  <a:pt x="42" y="158"/>
                </a:lnTo>
                <a:lnTo>
                  <a:pt x="56" y="178"/>
                </a:lnTo>
                <a:lnTo>
                  <a:pt x="62" y="184"/>
                </a:lnTo>
                <a:lnTo>
                  <a:pt x="70" y="194"/>
                </a:lnTo>
                <a:lnTo>
                  <a:pt x="72" y="194"/>
                </a:lnTo>
                <a:lnTo>
                  <a:pt x="70" y="196"/>
                </a:lnTo>
                <a:lnTo>
                  <a:pt x="70" y="214"/>
                </a:lnTo>
                <a:lnTo>
                  <a:pt x="74" y="226"/>
                </a:lnTo>
                <a:lnTo>
                  <a:pt x="74" y="244"/>
                </a:lnTo>
                <a:lnTo>
                  <a:pt x="82" y="258"/>
                </a:lnTo>
                <a:lnTo>
                  <a:pt x="84" y="266"/>
                </a:lnTo>
                <a:lnTo>
                  <a:pt x="86" y="274"/>
                </a:lnTo>
                <a:lnTo>
                  <a:pt x="90" y="286"/>
                </a:lnTo>
                <a:lnTo>
                  <a:pt x="92" y="302"/>
                </a:lnTo>
                <a:lnTo>
                  <a:pt x="90" y="314"/>
                </a:lnTo>
                <a:lnTo>
                  <a:pt x="88" y="320"/>
                </a:lnTo>
                <a:lnTo>
                  <a:pt x="90" y="326"/>
                </a:lnTo>
                <a:lnTo>
                  <a:pt x="94" y="336"/>
                </a:lnTo>
                <a:lnTo>
                  <a:pt x="98" y="346"/>
                </a:lnTo>
                <a:lnTo>
                  <a:pt x="100" y="346"/>
                </a:lnTo>
                <a:lnTo>
                  <a:pt x="100" y="348"/>
                </a:lnTo>
                <a:lnTo>
                  <a:pt x="100" y="350"/>
                </a:lnTo>
                <a:lnTo>
                  <a:pt x="86" y="378"/>
                </a:lnTo>
                <a:lnTo>
                  <a:pt x="90" y="386"/>
                </a:lnTo>
                <a:lnTo>
                  <a:pt x="90" y="392"/>
                </a:lnTo>
                <a:lnTo>
                  <a:pt x="86" y="418"/>
                </a:lnTo>
                <a:lnTo>
                  <a:pt x="86" y="428"/>
                </a:lnTo>
                <a:lnTo>
                  <a:pt x="88" y="432"/>
                </a:lnTo>
                <a:lnTo>
                  <a:pt x="90" y="434"/>
                </a:lnTo>
                <a:lnTo>
                  <a:pt x="94" y="436"/>
                </a:lnTo>
                <a:lnTo>
                  <a:pt x="102" y="442"/>
                </a:lnTo>
                <a:lnTo>
                  <a:pt x="104" y="448"/>
                </a:lnTo>
                <a:lnTo>
                  <a:pt x="102" y="462"/>
                </a:lnTo>
                <a:lnTo>
                  <a:pt x="106" y="462"/>
                </a:lnTo>
                <a:lnTo>
                  <a:pt x="108" y="464"/>
                </a:lnTo>
                <a:lnTo>
                  <a:pt x="110" y="462"/>
                </a:lnTo>
                <a:lnTo>
                  <a:pt x="114" y="458"/>
                </a:lnTo>
                <a:lnTo>
                  <a:pt x="116" y="452"/>
                </a:lnTo>
                <a:lnTo>
                  <a:pt x="118" y="450"/>
                </a:lnTo>
                <a:lnTo>
                  <a:pt x="118" y="448"/>
                </a:lnTo>
                <a:lnTo>
                  <a:pt x="122" y="444"/>
                </a:lnTo>
                <a:lnTo>
                  <a:pt x="126" y="440"/>
                </a:lnTo>
                <a:lnTo>
                  <a:pt x="126" y="434"/>
                </a:lnTo>
                <a:lnTo>
                  <a:pt x="124" y="426"/>
                </a:lnTo>
                <a:lnTo>
                  <a:pt x="122" y="422"/>
                </a:lnTo>
                <a:lnTo>
                  <a:pt x="126" y="420"/>
                </a:lnTo>
                <a:lnTo>
                  <a:pt x="136" y="418"/>
                </a:lnTo>
                <a:lnTo>
                  <a:pt x="142" y="418"/>
                </a:lnTo>
                <a:lnTo>
                  <a:pt x="146" y="420"/>
                </a:lnTo>
                <a:lnTo>
                  <a:pt x="150" y="424"/>
                </a:lnTo>
                <a:lnTo>
                  <a:pt x="156" y="440"/>
                </a:lnTo>
                <a:lnTo>
                  <a:pt x="156" y="442"/>
                </a:lnTo>
                <a:lnTo>
                  <a:pt x="158" y="468"/>
                </a:lnTo>
                <a:lnTo>
                  <a:pt x="170" y="474"/>
                </a:lnTo>
                <a:lnTo>
                  <a:pt x="178" y="478"/>
                </a:lnTo>
                <a:lnTo>
                  <a:pt x="184" y="472"/>
                </a:lnTo>
                <a:lnTo>
                  <a:pt x="190" y="466"/>
                </a:lnTo>
                <a:lnTo>
                  <a:pt x="194" y="466"/>
                </a:lnTo>
                <a:lnTo>
                  <a:pt x="200" y="470"/>
                </a:lnTo>
                <a:lnTo>
                  <a:pt x="204" y="478"/>
                </a:lnTo>
                <a:lnTo>
                  <a:pt x="206" y="498"/>
                </a:lnTo>
                <a:lnTo>
                  <a:pt x="208" y="502"/>
                </a:lnTo>
                <a:lnTo>
                  <a:pt x="230" y="548"/>
                </a:lnTo>
                <a:lnTo>
                  <a:pt x="238" y="556"/>
                </a:lnTo>
                <a:lnTo>
                  <a:pt x="238" y="558"/>
                </a:lnTo>
                <a:lnTo>
                  <a:pt x="242" y="578"/>
                </a:lnTo>
                <a:lnTo>
                  <a:pt x="244" y="596"/>
                </a:lnTo>
                <a:lnTo>
                  <a:pt x="246" y="598"/>
                </a:lnTo>
                <a:lnTo>
                  <a:pt x="254" y="588"/>
                </a:lnTo>
                <a:lnTo>
                  <a:pt x="256" y="586"/>
                </a:lnTo>
                <a:lnTo>
                  <a:pt x="258" y="586"/>
                </a:lnTo>
                <a:lnTo>
                  <a:pt x="262" y="588"/>
                </a:lnTo>
                <a:lnTo>
                  <a:pt x="262" y="592"/>
                </a:lnTo>
                <a:lnTo>
                  <a:pt x="262" y="598"/>
                </a:lnTo>
                <a:lnTo>
                  <a:pt x="262" y="612"/>
                </a:lnTo>
                <a:lnTo>
                  <a:pt x="262" y="616"/>
                </a:lnTo>
                <a:lnTo>
                  <a:pt x="268" y="616"/>
                </a:lnTo>
                <a:lnTo>
                  <a:pt x="270" y="614"/>
                </a:lnTo>
                <a:lnTo>
                  <a:pt x="278" y="602"/>
                </a:lnTo>
                <a:lnTo>
                  <a:pt x="288" y="594"/>
                </a:lnTo>
                <a:lnTo>
                  <a:pt x="296" y="588"/>
                </a:lnTo>
                <a:lnTo>
                  <a:pt x="306" y="586"/>
                </a:lnTo>
                <a:lnTo>
                  <a:pt x="322" y="590"/>
                </a:lnTo>
                <a:lnTo>
                  <a:pt x="328" y="588"/>
                </a:lnTo>
                <a:lnTo>
                  <a:pt x="336" y="576"/>
                </a:lnTo>
                <a:lnTo>
                  <a:pt x="334" y="558"/>
                </a:lnTo>
                <a:lnTo>
                  <a:pt x="330" y="546"/>
                </a:lnTo>
                <a:lnTo>
                  <a:pt x="328" y="540"/>
                </a:lnTo>
                <a:lnTo>
                  <a:pt x="328" y="536"/>
                </a:lnTo>
                <a:lnTo>
                  <a:pt x="330" y="522"/>
                </a:lnTo>
                <a:lnTo>
                  <a:pt x="330" y="520"/>
                </a:lnTo>
                <a:lnTo>
                  <a:pt x="332" y="518"/>
                </a:lnTo>
                <a:lnTo>
                  <a:pt x="346" y="510"/>
                </a:lnTo>
                <a:lnTo>
                  <a:pt x="348" y="510"/>
                </a:lnTo>
                <a:lnTo>
                  <a:pt x="358" y="502"/>
                </a:lnTo>
                <a:lnTo>
                  <a:pt x="372" y="484"/>
                </a:lnTo>
                <a:lnTo>
                  <a:pt x="374" y="470"/>
                </a:lnTo>
                <a:lnTo>
                  <a:pt x="358" y="436"/>
                </a:lnTo>
                <a:lnTo>
                  <a:pt x="390" y="450"/>
                </a:lnTo>
                <a:lnTo>
                  <a:pt x="390" y="438"/>
                </a:lnTo>
                <a:lnTo>
                  <a:pt x="390" y="436"/>
                </a:lnTo>
                <a:lnTo>
                  <a:pt x="402" y="426"/>
                </a:lnTo>
                <a:lnTo>
                  <a:pt x="426" y="420"/>
                </a:lnTo>
                <a:lnTo>
                  <a:pt x="428" y="420"/>
                </a:lnTo>
                <a:lnTo>
                  <a:pt x="442" y="450"/>
                </a:lnTo>
                <a:lnTo>
                  <a:pt x="440" y="462"/>
                </a:lnTo>
                <a:lnTo>
                  <a:pt x="442" y="472"/>
                </a:lnTo>
                <a:lnTo>
                  <a:pt x="444" y="478"/>
                </a:lnTo>
                <a:lnTo>
                  <a:pt x="448" y="480"/>
                </a:lnTo>
                <a:lnTo>
                  <a:pt x="454" y="478"/>
                </a:lnTo>
                <a:lnTo>
                  <a:pt x="458" y="474"/>
                </a:lnTo>
                <a:lnTo>
                  <a:pt x="458" y="472"/>
                </a:lnTo>
                <a:lnTo>
                  <a:pt x="460" y="472"/>
                </a:lnTo>
                <a:lnTo>
                  <a:pt x="478" y="466"/>
                </a:lnTo>
                <a:lnTo>
                  <a:pt x="480" y="466"/>
                </a:lnTo>
                <a:lnTo>
                  <a:pt x="492" y="468"/>
                </a:lnTo>
                <a:lnTo>
                  <a:pt x="496" y="470"/>
                </a:lnTo>
                <a:lnTo>
                  <a:pt x="498" y="472"/>
                </a:lnTo>
                <a:lnTo>
                  <a:pt x="498" y="494"/>
                </a:lnTo>
                <a:lnTo>
                  <a:pt x="502" y="496"/>
                </a:lnTo>
                <a:lnTo>
                  <a:pt x="510" y="498"/>
                </a:lnTo>
                <a:lnTo>
                  <a:pt x="522" y="498"/>
                </a:lnTo>
                <a:lnTo>
                  <a:pt x="542" y="492"/>
                </a:lnTo>
                <a:lnTo>
                  <a:pt x="554" y="482"/>
                </a:lnTo>
                <a:lnTo>
                  <a:pt x="556" y="472"/>
                </a:lnTo>
                <a:lnTo>
                  <a:pt x="550" y="466"/>
                </a:lnTo>
                <a:lnTo>
                  <a:pt x="530" y="458"/>
                </a:lnTo>
                <a:lnTo>
                  <a:pt x="528" y="458"/>
                </a:lnTo>
                <a:lnTo>
                  <a:pt x="504" y="434"/>
                </a:lnTo>
                <a:lnTo>
                  <a:pt x="506" y="432"/>
                </a:lnTo>
                <a:lnTo>
                  <a:pt x="518" y="422"/>
                </a:lnTo>
                <a:lnTo>
                  <a:pt x="518" y="420"/>
                </a:lnTo>
                <a:lnTo>
                  <a:pt x="530" y="416"/>
                </a:lnTo>
                <a:lnTo>
                  <a:pt x="534" y="416"/>
                </a:lnTo>
                <a:lnTo>
                  <a:pt x="550" y="418"/>
                </a:lnTo>
                <a:lnTo>
                  <a:pt x="550" y="420"/>
                </a:lnTo>
                <a:lnTo>
                  <a:pt x="550" y="414"/>
                </a:lnTo>
                <a:lnTo>
                  <a:pt x="544" y="402"/>
                </a:lnTo>
                <a:lnTo>
                  <a:pt x="532" y="396"/>
                </a:lnTo>
                <a:lnTo>
                  <a:pt x="518" y="374"/>
                </a:lnTo>
                <a:lnTo>
                  <a:pt x="516" y="372"/>
                </a:lnTo>
                <a:lnTo>
                  <a:pt x="510" y="346"/>
                </a:lnTo>
                <a:lnTo>
                  <a:pt x="510" y="326"/>
                </a:lnTo>
                <a:lnTo>
                  <a:pt x="522" y="314"/>
                </a:lnTo>
                <a:lnTo>
                  <a:pt x="542" y="314"/>
                </a:lnTo>
                <a:lnTo>
                  <a:pt x="586" y="318"/>
                </a:lnTo>
                <a:lnTo>
                  <a:pt x="606" y="288"/>
                </a:lnTo>
                <a:lnTo>
                  <a:pt x="606" y="286"/>
                </a:lnTo>
                <a:lnTo>
                  <a:pt x="608" y="286"/>
                </a:lnTo>
                <a:lnTo>
                  <a:pt x="626" y="278"/>
                </a:lnTo>
                <a:lnTo>
                  <a:pt x="634" y="260"/>
                </a:lnTo>
                <a:lnTo>
                  <a:pt x="634" y="258"/>
                </a:lnTo>
                <a:lnTo>
                  <a:pt x="654" y="242"/>
                </a:lnTo>
                <a:lnTo>
                  <a:pt x="664" y="224"/>
                </a:lnTo>
                <a:lnTo>
                  <a:pt x="666" y="224"/>
                </a:lnTo>
                <a:lnTo>
                  <a:pt x="666" y="222"/>
                </a:lnTo>
                <a:lnTo>
                  <a:pt x="674" y="214"/>
                </a:lnTo>
                <a:lnTo>
                  <a:pt x="682" y="198"/>
                </a:lnTo>
                <a:lnTo>
                  <a:pt x="686" y="174"/>
                </a:lnTo>
                <a:lnTo>
                  <a:pt x="686" y="172"/>
                </a:lnTo>
                <a:lnTo>
                  <a:pt x="686" y="170"/>
                </a:lnTo>
                <a:lnTo>
                  <a:pt x="700" y="162"/>
                </a:lnTo>
                <a:lnTo>
                  <a:pt x="702" y="158"/>
                </a:lnTo>
                <a:lnTo>
                  <a:pt x="684" y="156"/>
                </a:lnTo>
                <a:lnTo>
                  <a:pt x="652" y="158"/>
                </a:lnTo>
                <a:lnTo>
                  <a:pt x="650" y="156"/>
                </a:lnTo>
                <a:lnTo>
                  <a:pt x="638" y="146"/>
                </a:lnTo>
                <a:lnTo>
                  <a:pt x="630" y="136"/>
                </a:lnTo>
                <a:lnTo>
                  <a:pt x="630" y="138"/>
                </a:lnTo>
                <a:lnTo>
                  <a:pt x="628" y="138"/>
                </a:lnTo>
                <a:lnTo>
                  <a:pt x="624" y="142"/>
                </a:lnTo>
                <a:lnTo>
                  <a:pt x="618" y="142"/>
                </a:lnTo>
                <a:lnTo>
                  <a:pt x="614" y="144"/>
                </a:lnTo>
                <a:lnTo>
                  <a:pt x="612" y="146"/>
                </a:lnTo>
                <a:lnTo>
                  <a:pt x="608" y="146"/>
                </a:lnTo>
                <a:lnTo>
                  <a:pt x="606" y="144"/>
                </a:lnTo>
                <a:lnTo>
                  <a:pt x="604" y="138"/>
                </a:lnTo>
                <a:lnTo>
                  <a:pt x="602" y="132"/>
                </a:lnTo>
                <a:lnTo>
                  <a:pt x="598" y="126"/>
                </a:lnTo>
                <a:lnTo>
                  <a:pt x="596" y="126"/>
                </a:lnTo>
                <a:lnTo>
                  <a:pt x="592" y="114"/>
                </a:lnTo>
                <a:lnTo>
                  <a:pt x="588" y="114"/>
                </a:lnTo>
                <a:lnTo>
                  <a:pt x="576" y="122"/>
                </a:lnTo>
                <a:lnTo>
                  <a:pt x="576" y="124"/>
                </a:lnTo>
                <a:lnTo>
                  <a:pt x="574" y="124"/>
                </a:lnTo>
                <a:lnTo>
                  <a:pt x="546" y="130"/>
                </a:lnTo>
                <a:lnTo>
                  <a:pt x="544" y="128"/>
                </a:lnTo>
                <a:lnTo>
                  <a:pt x="526" y="116"/>
                </a:lnTo>
                <a:lnTo>
                  <a:pt x="524" y="114"/>
                </a:lnTo>
                <a:lnTo>
                  <a:pt x="518" y="104"/>
                </a:lnTo>
                <a:lnTo>
                  <a:pt x="506" y="118"/>
                </a:lnTo>
                <a:lnTo>
                  <a:pt x="498" y="126"/>
                </a:lnTo>
                <a:lnTo>
                  <a:pt x="492" y="130"/>
                </a:lnTo>
                <a:lnTo>
                  <a:pt x="488" y="132"/>
                </a:lnTo>
                <a:lnTo>
                  <a:pt x="484" y="130"/>
                </a:lnTo>
                <a:lnTo>
                  <a:pt x="466" y="120"/>
                </a:lnTo>
                <a:lnTo>
                  <a:pt x="452" y="118"/>
                </a:lnTo>
                <a:lnTo>
                  <a:pt x="450" y="120"/>
                </a:lnTo>
                <a:lnTo>
                  <a:pt x="438" y="110"/>
                </a:lnTo>
                <a:lnTo>
                  <a:pt x="436" y="110"/>
                </a:lnTo>
                <a:lnTo>
                  <a:pt x="442" y="88"/>
                </a:lnTo>
                <a:lnTo>
                  <a:pt x="442" y="80"/>
                </a:lnTo>
                <a:lnTo>
                  <a:pt x="434" y="78"/>
                </a:lnTo>
                <a:lnTo>
                  <a:pt x="416" y="58"/>
                </a:lnTo>
                <a:lnTo>
                  <a:pt x="418" y="46"/>
                </a:lnTo>
                <a:lnTo>
                  <a:pt x="376" y="42"/>
                </a:lnTo>
                <a:lnTo>
                  <a:pt x="360" y="32"/>
                </a:lnTo>
                <a:lnTo>
                  <a:pt x="354" y="28"/>
                </a:lnTo>
                <a:lnTo>
                  <a:pt x="350" y="18"/>
                </a:lnTo>
                <a:lnTo>
                  <a:pt x="348" y="12"/>
                </a:lnTo>
                <a:lnTo>
                  <a:pt x="344" y="0"/>
                </a:lnTo>
                <a:lnTo>
                  <a:pt x="338" y="0"/>
                </a:lnTo>
                <a:lnTo>
                  <a:pt x="326" y="10"/>
                </a:lnTo>
                <a:lnTo>
                  <a:pt x="310" y="30"/>
                </a:lnTo>
                <a:lnTo>
                  <a:pt x="314" y="42"/>
                </a:lnTo>
                <a:lnTo>
                  <a:pt x="318" y="60"/>
                </a:lnTo>
                <a:lnTo>
                  <a:pt x="318" y="62"/>
                </a:lnTo>
                <a:lnTo>
                  <a:pt x="320" y="62"/>
                </a:lnTo>
                <a:lnTo>
                  <a:pt x="318" y="62"/>
                </a:lnTo>
                <a:lnTo>
                  <a:pt x="318" y="66"/>
                </a:lnTo>
                <a:lnTo>
                  <a:pt x="314" y="68"/>
                </a:lnTo>
                <a:lnTo>
                  <a:pt x="306" y="70"/>
                </a:lnTo>
                <a:lnTo>
                  <a:pt x="290" y="70"/>
                </a:lnTo>
                <a:lnTo>
                  <a:pt x="280" y="66"/>
                </a:lnTo>
                <a:lnTo>
                  <a:pt x="268" y="70"/>
                </a:lnTo>
                <a:lnTo>
                  <a:pt x="266" y="70"/>
                </a:lnTo>
                <a:lnTo>
                  <a:pt x="264" y="70"/>
                </a:lnTo>
                <a:lnTo>
                  <a:pt x="262" y="82"/>
                </a:lnTo>
                <a:lnTo>
                  <a:pt x="262" y="86"/>
                </a:lnTo>
                <a:lnTo>
                  <a:pt x="258" y="86"/>
                </a:lnTo>
                <a:lnTo>
                  <a:pt x="238" y="78"/>
                </a:lnTo>
                <a:lnTo>
                  <a:pt x="240" y="88"/>
                </a:lnTo>
                <a:lnTo>
                  <a:pt x="242" y="96"/>
                </a:lnTo>
                <a:lnTo>
                  <a:pt x="246" y="104"/>
                </a:lnTo>
                <a:lnTo>
                  <a:pt x="244" y="110"/>
                </a:lnTo>
                <a:lnTo>
                  <a:pt x="242" y="116"/>
                </a:lnTo>
                <a:lnTo>
                  <a:pt x="234" y="118"/>
                </a:lnTo>
                <a:lnTo>
                  <a:pt x="222" y="118"/>
                </a:lnTo>
                <a:lnTo>
                  <a:pt x="208" y="118"/>
                </a:lnTo>
                <a:lnTo>
                  <a:pt x="206" y="142"/>
                </a:lnTo>
                <a:lnTo>
                  <a:pt x="190" y="134"/>
                </a:lnTo>
                <a:lnTo>
                  <a:pt x="188" y="134"/>
                </a:lnTo>
                <a:lnTo>
                  <a:pt x="178" y="118"/>
                </a:lnTo>
                <a:lnTo>
                  <a:pt x="160" y="110"/>
                </a:lnTo>
                <a:lnTo>
                  <a:pt x="154" y="100"/>
                </a:lnTo>
                <a:lnTo>
                  <a:pt x="148" y="106"/>
                </a:lnTo>
                <a:lnTo>
                  <a:pt x="146" y="106"/>
                </a:lnTo>
                <a:lnTo>
                  <a:pt x="134" y="108"/>
                </a:lnTo>
                <a:lnTo>
                  <a:pt x="132" y="108"/>
                </a:lnTo>
                <a:lnTo>
                  <a:pt x="126" y="94"/>
                </a:lnTo>
                <a:lnTo>
                  <a:pt x="118" y="86"/>
                </a:lnTo>
                <a:lnTo>
                  <a:pt x="118" y="84"/>
                </a:lnTo>
                <a:lnTo>
                  <a:pt x="110" y="74"/>
                </a:lnTo>
                <a:lnTo>
                  <a:pt x="106" y="66"/>
                </a:lnTo>
                <a:lnTo>
                  <a:pt x="106" y="64"/>
                </a:lnTo>
                <a:lnTo>
                  <a:pt x="102" y="62"/>
                </a:lnTo>
                <a:lnTo>
                  <a:pt x="98" y="62"/>
                </a:lnTo>
                <a:lnTo>
                  <a:pt x="90" y="56"/>
                </a:lnTo>
                <a:lnTo>
                  <a:pt x="86" y="46"/>
                </a:lnTo>
                <a:lnTo>
                  <a:pt x="82" y="34"/>
                </a:lnTo>
                <a:lnTo>
                  <a:pt x="82" y="22"/>
                </a:lnTo>
                <a:lnTo>
                  <a:pt x="78" y="12"/>
                </a:lnTo>
                <a:lnTo>
                  <a:pt x="68" y="14"/>
                </a:lnTo>
                <a:lnTo>
                  <a:pt x="66" y="14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7" name="湖北"/>
          <p:cNvSpPr/>
          <p:nvPr/>
        </p:nvSpPr>
        <p:spPr>
          <a:xfrm>
            <a:off x="971550" y="2268538"/>
            <a:ext cx="1658938" cy="1039812"/>
          </a:xfrm>
          <a:custGeom>
            <a:avLst/>
            <a:gdLst/>
            <a:ahLst/>
            <a:cxnLst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  <a:cxn ang="0">
                <a:pos x="2147483647" y="2147483647"/>
              </a:cxn>
            </a:cxnLst>
            <a:rect l="0" t="0" r="0" b="0"/>
            <a:pathLst>
              <a:path w="488" h="306">
                <a:moveTo>
                  <a:pt x="62" y="2"/>
                </a:moveTo>
                <a:lnTo>
                  <a:pt x="60" y="4"/>
                </a:lnTo>
                <a:lnTo>
                  <a:pt x="64" y="10"/>
                </a:lnTo>
                <a:lnTo>
                  <a:pt x="86" y="24"/>
                </a:lnTo>
                <a:lnTo>
                  <a:pt x="100" y="38"/>
                </a:lnTo>
                <a:lnTo>
                  <a:pt x="98" y="40"/>
                </a:lnTo>
                <a:lnTo>
                  <a:pt x="90" y="50"/>
                </a:lnTo>
                <a:lnTo>
                  <a:pt x="88" y="50"/>
                </a:lnTo>
                <a:lnTo>
                  <a:pt x="88" y="52"/>
                </a:lnTo>
                <a:lnTo>
                  <a:pt x="74" y="52"/>
                </a:lnTo>
                <a:lnTo>
                  <a:pt x="66" y="54"/>
                </a:lnTo>
                <a:lnTo>
                  <a:pt x="60" y="58"/>
                </a:lnTo>
                <a:lnTo>
                  <a:pt x="64" y="66"/>
                </a:lnTo>
                <a:lnTo>
                  <a:pt x="64" y="74"/>
                </a:lnTo>
                <a:lnTo>
                  <a:pt x="72" y="86"/>
                </a:lnTo>
                <a:lnTo>
                  <a:pt x="72" y="108"/>
                </a:lnTo>
                <a:lnTo>
                  <a:pt x="78" y="110"/>
                </a:lnTo>
                <a:lnTo>
                  <a:pt x="88" y="114"/>
                </a:lnTo>
                <a:lnTo>
                  <a:pt x="90" y="114"/>
                </a:lnTo>
                <a:lnTo>
                  <a:pt x="92" y="116"/>
                </a:lnTo>
                <a:lnTo>
                  <a:pt x="102" y="130"/>
                </a:lnTo>
                <a:lnTo>
                  <a:pt x="108" y="146"/>
                </a:lnTo>
                <a:lnTo>
                  <a:pt x="108" y="156"/>
                </a:lnTo>
                <a:lnTo>
                  <a:pt x="106" y="164"/>
                </a:lnTo>
                <a:lnTo>
                  <a:pt x="104" y="170"/>
                </a:lnTo>
                <a:lnTo>
                  <a:pt x="94" y="178"/>
                </a:lnTo>
                <a:lnTo>
                  <a:pt x="80" y="184"/>
                </a:lnTo>
                <a:lnTo>
                  <a:pt x="54" y="200"/>
                </a:lnTo>
                <a:lnTo>
                  <a:pt x="52" y="200"/>
                </a:lnTo>
                <a:lnTo>
                  <a:pt x="4" y="204"/>
                </a:lnTo>
                <a:lnTo>
                  <a:pt x="0" y="216"/>
                </a:lnTo>
                <a:lnTo>
                  <a:pt x="8" y="232"/>
                </a:lnTo>
                <a:lnTo>
                  <a:pt x="8" y="234"/>
                </a:lnTo>
                <a:lnTo>
                  <a:pt x="12" y="254"/>
                </a:lnTo>
                <a:lnTo>
                  <a:pt x="38" y="286"/>
                </a:lnTo>
                <a:lnTo>
                  <a:pt x="40" y="286"/>
                </a:lnTo>
                <a:lnTo>
                  <a:pt x="50" y="306"/>
                </a:lnTo>
                <a:lnTo>
                  <a:pt x="52" y="302"/>
                </a:lnTo>
                <a:lnTo>
                  <a:pt x="60" y="278"/>
                </a:lnTo>
                <a:lnTo>
                  <a:pt x="60" y="276"/>
                </a:lnTo>
                <a:lnTo>
                  <a:pt x="76" y="256"/>
                </a:lnTo>
                <a:lnTo>
                  <a:pt x="78" y="254"/>
                </a:lnTo>
                <a:lnTo>
                  <a:pt x="98" y="246"/>
                </a:lnTo>
                <a:lnTo>
                  <a:pt x="100" y="246"/>
                </a:lnTo>
                <a:lnTo>
                  <a:pt x="112" y="254"/>
                </a:lnTo>
                <a:lnTo>
                  <a:pt x="128" y="252"/>
                </a:lnTo>
                <a:lnTo>
                  <a:pt x="124" y="224"/>
                </a:lnTo>
                <a:lnTo>
                  <a:pt x="126" y="222"/>
                </a:lnTo>
                <a:lnTo>
                  <a:pt x="142" y="222"/>
                </a:lnTo>
                <a:lnTo>
                  <a:pt x="158" y="222"/>
                </a:lnTo>
                <a:lnTo>
                  <a:pt x="160" y="222"/>
                </a:lnTo>
                <a:lnTo>
                  <a:pt x="192" y="238"/>
                </a:lnTo>
                <a:lnTo>
                  <a:pt x="218" y="242"/>
                </a:lnTo>
                <a:lnTo>
                  <a:pt x="220" y="242"/>
                </a:lnTo>
                <a:lnTo>
                  <a:pt x="228" y="250"/>
                </a:lnTo>
                <a:lnTo>
                  <a:pt x="242" y="254"/>
                </a:lnTo>
                <a:lnTo>
                  <a:pt x="250" y="262"/>
                </a:lnTo>
                <a:lnTo>
                  <a:pt x="254" y="264"/>
                </a:lnTo>
                <a:lnTo>
                  <a:pt x="264" y="256"/>
                </a:lnTo>
                <a:lnTo>
                  <a:pt x="264" y="254"/>
                </a:lnTo>
                <a:lnTo>
                  <a:pt x="276" y="244"/>
                </a:lnTo>
                <a:lnTo>
                  <a:pt x="284" y="230"/>
                </a:lnTo>
                <a:lnTo>
                  <a:pt x="296" y="238"/>
                </a:lnTo>
                <a:lnTo>
                  <a:pt x="296" y="240"/>
                </a:lnTo>
                <a:lnTo>
                  <a:pt x="300" y="250"/>
                </a:lnTo>
                <a:lnTo>
                  <a:pt x="300" y="252"/>
                </a:lnTo>
                <a:lnTo>
                  <a:pt x="298" y="258"/>
                </a:lnTo>
                <a:lnTo>
                  <a:pt x="300" y="260"/>
                </a:lnTo>
                <a:lnTo>
                  <a:pt x="308" y="256"/>
                </a:lnTo>
                <a:lnTo>
                  <a:pt x="318" y="246"/>
                </a:lnTo>
                <a:lnTo>
                  <a:pt x="328" y="246"/>
                </a:lnTo>
                <a:lnTo>
                  <a:pt x="330" y="246"/>
                </a:lnTo>
                <a:lnTo>
                  <a:pt x="336" y="250"/>
                </a:lnTo>
                <a:lnTo>
                  <a:pt x="342" y="258"/>
                </a:lnTo>
                <a:lnTo>
                  <a:pt x="342" y="260"/>
                </a:lnTo>
                <a:lnTo>
                  <a:pt x="342" y="264"/>
                </a:lnTo>
                <a:lnTo>
                  <a:pt x="340" y="282"/>
                </a:lnTo>
                <a:lnTo>
                  <a:pt x="346" y="290"/>
                </a:lnTo>
                <a:lnTo>
                  <a:pt x="348" y="290"/>
                </a:lnTo>
                <a:lnTo>
                  <a:pt x="360" y="278"/>
                </a:lnTo>
                <a:lnTo>
                  <a:pt x="372" y="268"/>
                </a:lnTo>
                <a:lnTo>
                  <a:pt x="380" y="262"/>
                </a:lnTo>
                <a:lnTo>
                  <a:pt x="388" y="260"/>
                </a:lnTo>
                <a:lnTo>
                  <a:pt x="408" y="260"/>
                </a:lnTo>
                <a:lnTo>
                  <a:pt x="414" y="250"/>
                </a:lnTo>
                <a:lnTo>
                  <a:pt x="430" y="242"/>
                </a:lnTo>
                <a:lnTo>
                  <a:pt x="432" y="242"/>
                </a:lnTo>
                <a:lnTo>
                  <a:pt x="452" y="240"/>
                </a:lnTo>
                <a:lnTo>
                  <a:pt x="474" y="228"/>
                </a:lnTo>
                <a:lnTo>
                  <a:pt x="488" y="228"/>
                </a:lnTo>
                <a:lnTo>
                  <a:pt x="484" y="222"/>
                </a:lnTo>
                <a:lnTo>
                  <a:pt x="486" y="220"/>
                </a:lnTo>
                <a:lnTo>
                  <a:pt x="488" y="216"/>
                </a:lnTo>
                <a:lnTo>
                  <a:pt x="460" y="154"/>
                </a:lnTo>
                <a:lnTo>
                  <a:pt x="460" y="152"/>
                </a:lnTo>
                <a:lnTo>
                  <a:pt x="458" y="150"/>
                </a:lnTo>
                <a:lnTo>
                  <a:pt x="472" y="134"/>
                </a:lnTo>
                <a:lnTo>
                  <a:pt x="468" y="130"/>
                </a:lnTo>
                <a:lnTo>
                  <a:pt x="446" y="126"/>
                </a:lnTo>
                <a:lnTo>
                  <a:pt x="444" y="126"/>
                </a:lnTo>
                <a:lnTo>
                  <a:pt x="444" y="124"/>
                </a:lnTo>
                <a:lnTo>
                  <a:pt x="430" y="110"/>
                </a:lnTo>
                <a:lnTo>
                  <a:pt x="430" y="106"/>
                </a:lnTo>
                <a:lnTo>
                  <a:pt x="428" y="108"/>
                </a:lnTo>
                <a:lnTo>
                  <a:pt x="416" y="100"/>
                </a:lnTo>
                <a:lnTo>
                  <a:pt x="408" y="108"/>
                </a:lnTo>
                <a:lnTo>
                  <a:pt x="400" y="114"/>
                </a:lnTo>
                <a:lnTo>
                  <a:pt x="394" y="114"/>
                </a:lnTo>
                <a:lnTo>
                  <a:pt x="388" y="110"/>
                </a:lnTo>
                <a:lnTo>
                  <a:pt x="382" y="104"/>
                </a:lnTo>
                <a:lnTo>
                  <a:pt x="372" y="94"/>
                </a:lnTo>
                <a:lnTo>
                  <a:pt x="366" y="86"/>
                </a:lnTo>
                <a:lnTo>
                  <a:pt x="362" y="86"/>
                </a:lnTo>
                <a:lnTo>
                  <a:pt x="352" y="90"/>
                </a:lnTo>
                <a:lnTo>
                  <a:pt x="334" y="94"/>
                </a:lnTo>
                <a:lnTo>
                  <a:pt x="328" y="94"/>
                </a:lnTo>
                <a:lnTo>
                  <a:pt x="324" y="94"/>
                </a:lnTo>
                <a:lnTo>
                  <a:pt x="322" y="90"/>
                </a:lnTo>
                <a:lnTo>
                  <a:pt x="320" y="84"/>
                </a:lnTo>
                <a:lnTo>
                  <a:pt x="320" y="70"/>
                </a:lnTo>
                <a:lnTo>
                  <a:pt x="322" y="60"/>
                </a:lnTo>
                <a:lnTo>
                  <a:pt x="320" y="54"/>
                </a:lnTo>
                <a:lnTo>
                  <a:pt x="216" y="50"/>
                </a:lnTo>
                <a:lnTo>
                  <a:pt x="202" y="44"/>
                </a:lnTo>
                <a:lnTo>
                  <a:pt x="194" y="38"/>
                </a:lnTo>
                <a:lnTo>
                  <a:pt x="178" y="34"/>
                </a:lnTo>
                <a:lnTo>
                  <a:pt x="172" y="30"/>
                </a:lnTo>
                <a:lnTo>
                  <a:pt x="164" y="24"/>
                </a:lnTo>
                <a:lnTo>
                  <a:pt x="144" y="0"/>
                </a:lnTo>
                <a:lnTo>
                  <a:pt x="132" y="10"/>
                </a:lnTo>
                <a:lnTo>
                  <a:pt x="116" y="4"/>
                </a:lnTo>
                <a:lnTo>
                  <a:pt x="74" y="6"/>
                </a:lnTo>
                <a:lnTo>
                  <a:pt x="62" y="2"/>
                </a:lnTo>
                <a:close/>
              </a:path>
            </a:pathLst>
          </a:custGeom>
          <a:solidFill>
            <a:srgbClr val="FFFFFF">
              <a:alpha val="50195"/>
            </a:srgbClr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0508" name="Oval 45"/>
          <p:cNvSpPr/>
          <p:nvPr/>
        </p:nvSpPr>
        <p:spPr>
          <a:xfrm>
            <a:off x="1436688" y="2398713"/>
            <a:ext cx="576262" cy="576262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62%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09" name="Oval 48"/>
          <p:cNvSpPr/>
          <p:nvPr/>
        </p:nvSpPr>
        <p:spPr>
          <a:xfrm>
            <a:off x="5730875" y="2398713"/>
            <a:ext cx="576263" cy="576262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25%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0" name="Oval 51"/>
          <p:cNvSpPr/>
          <p:nvPr/>
        </p:nvSpPr>
        <p:spPr>
          <a:xfrm>
            <a:off x="1436688" y="4337050"/>
            <a:ext cx="576262" cy="576263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1" name="Oval 54"/>
          <p:cNvSpPr/>
          <p:nvPr/>
        </p:nvSpPr>
        <p:spPr>
          <a:xfrm>
            <a:off x="5730875" y="4337050"/>
            <a:ext cx="576263" cy="576263"/>
          </a:xfrm>
          <a:prstGeom prst="ellipse">
            <a:avLst/>
          </a:prstGeom>
          <a:solidFill>
            <a:srgbClr val="FFFFFF">
              <a:alpha val="23137"/>
            </a:srgbClr>
          </a:solidFill>
          <a:ln w="635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2" name="TextBox 54"/>
          <p:cNvSpPr/>
          <p:nvPr/>
        </p:nvSpPr>
        <p:spPr>
          <a:xfrm>
            <a:off x="2789238" y="2454275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13" name="TextBox 55"/>
          <p:cNvSpPr/>
          <p:nvPr/>
        </p:nvSpPr>
        <p:spPr>
          <a:xfrm>
            <a:off x="3152775" y="3159125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62%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4" name="Rectangle 42"/>
          <p:cNvSpPr/>
          <p:nvPr/>
        </p:nvSpPr>
        <p:spPr>
          <a:xfrm>
            <a:off x="2889250" y="32416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  <p:sp>
        <p:nvSpPr>
          <p:cNvPr id="20515" name="TextBox 57"/>
          <p:cNvSpPr/>
          <p:nvPr/>
        </p:nvSpPr>
        <p:spPr>
          <a:xfrm>
            <a:off x="6675438" y="2454275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16" name="TextBox 58"/>
          <p:cNvSpPr/>
          <p:nvPr/>
        </p:nvSpPr>
        <p:spPr>
          <a:xfrm>
            <a:off x="7038975" y="3159125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25%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17" name="Rectangle 42"/>
          <p:cNvSpPr/>
          <p:nvPr/>
        </p:nvSpPr>
        <p:spPr>
          <a:xfrm>
            <a:off x="6773863" y="32416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  <p:sp>
        <p:nvSpPr>
          <p:cNvPr id="20518" name="TextBox 60"/>
          <p:cNvSpPr/>
          <p:nvPr/>
        </p:nvSpPr>
        <p:spPr>
          <a:xfrm>
            <a:off x="2789238" y="4064000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19" name="TextBox 61"/>
          <p:cNvSpPr/>
          <p:nvPr/>
        </p:nvSpPr>
        <p:spPr>
          <a:xfrm>
            <a:off x="3152775" y="4786313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46%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20" name="Rectangle 42"/>
          <p:cNvSpPr/>
          <p:nvPr/>
        </p:nvSpPr>
        <p:spPr>
          <a:xfrm>
            <a:off x="2889250" y="48672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  <p:sp>
        <p:nvSpPr>
          <p:cNvPr id="20521" name="TextBox 63"/>
          <p:cNvSpPr/>
          <p:nvPr/>
        </p:nvSpPr>
        <p:spPr>
          <a:xfrm>
            <a:off x="6675438" y="4064000"/>
            <a:ext cx="1739900" cy="63023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单击此处添加标题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8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在此处添加详细描述文本，尽量与标题文本语言风格相符合。</a:t>
            </a:r>
            <a:endParaRPr lang="en-US" altLang="zh-CN" sz="8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0522" name="TextBox 64"/>
          <p:cNvSpPr/>
          <p:nvPr/>
        </p:nvSpPr>
        <p:spPr>
          <a:xfrm>
            <a:off x="7038975" y="4786313"/>
            <a:ext cx="654050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36%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sp>
        <p:nvSpPr>
          <p:cNvPr id="20523" name="Rectangle 42"/>
          <p:cNvSpPr/>
          <p:nvPr/>
        </p:nvSpPr>
        <p:spPr>
          <a:xfrm>
            <a:off x="6773863" y="4867275"/>
            <a:ext cx="190500" cy="190500"/>
          </a:xfrm>
          <a:prstGeom prst="rect">
            <a:avLst/>
          </a:prstGeom>
          <a:solidFill>
            <a:srgbClr val="FFFFFF">
              <a:alpha val="50195"/>
            </a:srgbClr>
          </a:solidFill>
          <a:ln w="25400">
            <a:noFill/>
          </a:ln>
        </p:spPr>
        <p:txBody>
          <a:bodyPr lIns="68580" tIns="34290" rIns="68580" bIns="34290" anchor="ctr"/>
          <a:lstStyle/>
          <a:p>
            <a:pPr algn="ctr"/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  <a:sym typeface="Open Sans" pitchFamily="2" charset="0"/>
              </a:rPr>
              <a:t>+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0" dur="1000"/>
                                        <p:tgtEl>
                                          <p:spTgt spid="20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50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6" dur="1000"/>
                                        <p:tgtEl>
                                          <p:spTgt spid="20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5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5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5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2" dur="1000"/>
                                        <p:tgtEl>
                                          <p:spTgt spid="20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50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8" dur="1000"/>
                                        <p:tgtEl>
                                          <p:spTgt spid="20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2" dur="500"/>
                                        <p:tgtEl>
                                          <p:spTgt spid="20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5" dur="500"/>
                                        <p:tgtEl>
                                          <p:spTgt spid="20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8" dur="500"/>
                                        <p:tgtEl>
                                          <p:spTgt spid="20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41" dur="500"/>
                                        <p:tgtEl>
                                          <p:spTgt spid="20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5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5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0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5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0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05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5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4" dur="500"/>
                                        <p:tgtEl>
                                          <p:spTgt spid="20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05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05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69" dur="500"/>
                                        <p:tgtEl>
                                          <p:spTgt spid="20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05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05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4" dur="500"/>
                                        <p:tgtEl>
                                          <p:spTgt spid="20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5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5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79" dur="500"/>
                                        <p:tgtEl>
                                          <p:spTgt spid="20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0"/>
                            </p:stCondLst>
                            <p:childTnLst>
                              <p:par>
                                <p:cTn id="8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0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0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0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0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0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05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5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8" grpId="0" bldLvl="0" animBg="1"/>
      <p:bldP spid="20509" grpId="0" bldLvl="0" animBg="1"/>
      <p:bldP spid="20510" grpId="0" bldLvl="0" animBg="1"/>
      <p:bldP spid="20511" grpId="0" bldLvl="0" animBg="1"/>
      <p:bldP spid="20512" grpId="0" bldLvl="0"/>
      <p:bldP spid="20513" grpId="0" bldLvl="0"/>
      <p:bldP spid="20514" grpId="0" bldLvl="0" animBg="1"/>
      <p:bldP spid="20515" grpId="0" bldLvl="0"/>
      <p:bldP spid="20516" grpId="0" bldLvl="0"/>
      <p:bldP spid="20517" grpId="0" bldLvl="0" animBg="1"/>
      <p:bldP spid="20518" grpId="0" bldLvl="0"/>
      <p:bldP spid="20519" grpId="0" bldLvl="0"/>
      <p:bldP spid="20520" grpId="0" bldLvl="0" animBg="1"/>
      <p:bldP spid="20521" grpId="0" bldLvl="0"/>
      <p:bldP spid="20522" grpId="0" bldLvl="0"/>
      <p:bldP spid="20523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vert="horz" wrap="square" lIns="91440" tIns="45720" rIns="91440" bIns="45720" numCol="1" anchor="ctr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D4FF69BC-25B9-49BB-BF25-415AEF4944A4}" type="datetime1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rPr>
              <a:t>2018/7/12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华文行楷" panose="02010800040101010101" charset="-122"/>
              <a:ea typeface="华文中宋" panose="02010600040101010101" charset="-122"/>
              <a:cs typeface="华文行楷" panose="02010800040101010101" charset="-122"/>
            </a:endParaRPr>
          </a:p>
        </p:txBody>
      </p:sp>
      <p:grpSp>
        <p:nvGrpSpPr>
          <p:cNvPr id="14" name="组合 22"/>
          <p:cNvGrpSpPr/>
          <p:nvPr/>
        </p:nvGrpSpPr>
        <p:grpSpPr>
          <a:xfrm>
            <a:off x="1860409" y="2986502"/>
            <a:ext cx="704850" cy="658495"/>
            <a:chOff x="3610840" y="5109242"/>
            <a:chExt cx="1860550" cy="1460500"/>
          </a:xfrm>
          <a:solidFill>
            <a:schemeClr val="tx1"/>
          </a:solidFill>
        </p:grpSpPr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3610840" y="5109242"/>
              <a:ext cx="1860550" cy="1460500"/>
            </a:xfrm>
            <a:custGeom>
              <a:avLst/>
              <a:gdLst>
                <a:gd name="T0" fmla="*/ 2372 w 2506"/>
                <a:gd name="T1" fmla="*/ 1716 h 1970"/>
                <a:gd name="T2" fmla="*/ 2372 w 2506"/>
                <a:gd name="T3" fmla="*/ 1716 h 1970"/>
                <a:gd name="T4" fmla="*/ 1858 w 2506"/>
                <a:gd name="T5" fmla="*/ 1575 h 1970"/>
                <a:gd name="T6" fmla="*/ 1818 w 2506"/>
                <a:gd name="T7" fmla="*/ 1576 h 1970"/>
                <a:gd name="T8" fmla="*/ 1323 w 2506"/>
                <a:gd name="T9" fmla="*/ 1715 h 1970"/>
                <a:gd name="T10" fmla="*/ 1323 w 2506"/>
                <a:gd name="T11" fmla="*/ 308 h 1970"/>
                <a:gd name="T12" fmla="*/ 1847 w 2506"/>
                <a:gd name="T13" fmla="*/ 133 h 1970"/>
                <a:gd name="T14" fmla="*/ 2372 w 2506"/>
                <a:gd name="T15" fmla="*/ 310 h 1970"/>
                <a:gd name="T16" fmla="*/ 2372 w 2506"/>
                <a:gd name="T17" fmla="*/ 1716 h 1970"/>
                <a:gd name="T18" fmla="*/ 1182 w 2506"/>
                <a:gd name="T19" fmla="*/ 1715 h 1970"/>
                <a:gd name="T20" fmla="*/ 1182 w 2506"/>
                <a:gd name="T21" fmla="*/ 1715 h 1970"/>
                <a:gd name="T22" fmla="*/ 688 w 2506"/>
                <a:gd name="T23" fmla="*/ 1576 h 1970"/>
                <a:gd name="T24" fmla="*/ 647 w 2506"/>
                <a:gd name="T25" fmla="*/ 1575 h 1970"/>
                <a:gd name="T26" fmla="*/ 133 w 2506"/>
                <a:gd name="T27" fmla="*/ 1716 h 1970"/>
                <a:gd name="T28" fmla="*/ 133 w 2506"/>
                <a:gd name="T29" fmla="*/ 310 h 1970"/>
                <a:gd name="T30" fmla="*/ 659 w 2506"/>
                <a:gd name="T31" fmla="*/ 133 h 1970"/>
                <a:gd name="T32" fmla="*/ 1182 w 2506"/>
                <a:gd name="T33" fmla="*/ 308 h 1970"/>
                <a:gd name="T34" fmla="*/ 1182 w 2506"/>
                <a:gd name="T35" fmla="*/ 1715 h 1970"/>
                <a:gd name="T36" fmla="*/ 1849 w 2506"/>
                <a:gd name="T37" fmla="*/ 0 h 1970"/>
                <a:gd name="T38" fmla="*/ 1849 w 2506"/>
                <a:gd name="T39" fmla="*/ 0 h 1970"/>
                <a:gd name="T40" fmla="*/ 1823 w 2506"/>
                <a:gd name="T41" fmla="*/ 0 h 1970"/>
                <a:gd name="T42" fmla="*/ 1253 w 2506"/>
                <a:gd name="T43" fmla="*/ 184 h 1970"/>
                <a:gd name="T44" fmla="*/ 683 w 2506"/>
                <a:gd name="T45" fmla="*/ 0 h 1970"/>
                <a:gd name="T46" fmla="*/ 657 w 2506"/>
                <a:gd name="T47" fmla="*/ 0 h 1970"/>
                <a:gd name="T48" fmla="*/ 5 w 2506"/>
                <a:gd name="T49" fmla="*/ 267 h 1970"/>
                <a:gd name="T50" fmla="*/ 0 w 2506"/>
                <a:gd name="T51" fmla="*/ 279 h 1970"/>
                <a:gd name="T52" fmla="*/ 0 w 2506"/>
                <a:gd name="T53" fmla="*/ 1970 h 1970"/>
                <a:gd name="T54" fmla="*/ 107 w 2506"/>
                <a:gd name="T55" fmla="*/ 1889 h 1970"/>
                <a:gd name="T56" fmla="*/ 682 w 2506"/>
                <a:gd name="T57" fmla="*/ 1709 h 1970"/>
                <a:gd name="T58" fmla="*/ 1190 w 2506"/>
                <a:gd name="T59" fmla="*/ 1876 h 1970"/>
                <a:gd name="T60" fmla="*/ 1208 w 2506"/>
                <a:gd name="T61" fmla="*/ 1888 h 1970"/>
                <a:gd name="T62" fmla="*/ 1253 w 2506"/>
                <a:gd name="T63" fmla="*/ 1924 h 1970"/>
                <a:gd name="T64" fmla="*/ 1298 w 2506"/>
                <a:gd name="T65" fmla="*/ 1888 h 1970"/>
                <a:gd name="T66" fmla="*/ 1316 w 2506"/>
                <a:gd name="T67" fmla="*/ 1876 h 1970"/>
                <a:gd name="T68" fmla="*/ 1824 w 2506"/>
                <a:gd name="T69" fmla="*/ 1709 h 1970"/>
                <a:gd name="T70" fmla="*/ 2399 w 2506"/>
                <a:gd name="T71" fmla="*/ 1889 h 1970"/>
                <a:gd name="T72" fmla="*/ 2506 w 2506"/>
                <a:gd name="T73" fmla="*/ 1970 h 1970"/>
                <a:gd name="T74" fmla="*/ 2506 w 2506"/>
                <a:gd name="T75" fmla="*/ 279 h 1970"/>
                <a:gd name="T76" fmla="*/ 2501 w 2506"/>
                <a:gd name="T77" fmla="*/ 267 h 1970"/>
                <a:gd name="T78" fmla="*/ 1849 w 2506"/>
                <a:gd name="T79" fmla="*/ 0 h 1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06" h="1970">
                  <a:moveTo>
                    <a:pt x="2372" y="1716"/>
                  </a:moveTo>
                  <a:lnTo>
                    <a:pt x="2372" y="1716"/>
                  </a:lnTo>
                  <a:cubicBezTo>
                    <a:pt x="2261" y="1655"/>
                    <a:pt x="2075" y="1575"/>
                    <a:pt x="1858" y="1575"/>
                  </a:cubicBezTo>
                  <a:cubicBezTo>
                    <a:pt x="1845" y="1575"/>
                    <a:pt x="1831" y="1576"/>
                    <a:pt x="1818" y="1576"/>
                  </a:cubicBezTo>
                  <a:cubicBezTo>
                    <a:pt x="1599" y="1587"/>
                    <a:pt x="1427" y="1659"/>
                    <a:pt x="1323" y="1715"/>
                  </a:cubicBezTo>
                  <a:lnTo>
                    <a:pt x="1323" y="308"/>
                  </a:lnTo>
                  <a:cubicBezTo>
                    <a:pt x="1347" y="271"/>
                    <a:pt x="1462" y="127"/>
                    <a:pt x="1847" y="133"/>
                  </a:cubicBezTo>
                  <a:cubicBezTo>
                    <a:pt x="2229" y="140"/>
                    <a:pt x="2347" y="273"/>
                    <a:pt x="2372" y="310"/>
                  </a:cubicBezTo>
                  <a:lnTo>
                    <a:pt x="2372" y="1716"/>
                  </a:lnTo>
                  <a:close/>
                  <a:moveTo>
                    <a:pt x="1182" y="1715"/>
                  </a:moveTo>
                  <a:lnTo>
                    <a:pt x="1182" y="1715"/>
                  </a:lnTo>
                  <a:cubicBezTo>
                    <a:pt x="1079" y="1659"/>
                    <a:pt x="906" y="1587"/>
                    <a:pt x="688" y="1576"/>
                  </a:cubicBezTo>
                  <a:cubicBezTo>
                    <a:pt x="674" y="1576"/>
                    <a:pt x="661" y="1575"/>
                    <a:pt x="647" y="1575"/>
                  </a:cubicBezTo>
                  <a:cubicBezTo>
                    <a:pt x="431" y="1575"/>
                    <a:pt x="244" y="1655"/>
                    <a:pt x="133" y="1716"/>
                  </a:cubicBezTo>
                  <a:lnTo>
                    <a:pt x="133" y="310"/>
                  </a:lnTo>
                  <a:cubicBezTo>
                    <a:pt x="159" y="273"/>
                    <a:pt x="276" y="140"/>
                    <a:pt x="659" y="133"/>
                  </a:cubicBezTo>
                  <a:cubicBezTo>
                    <a:pt x="1044" y="127"/>
                    <a:pt x="1159" y="271"/>
                    <a:pt x="1182" y="308"/>
                  </a:cubicBezTo>
                  <a:lnTo>
                    <a:pt x="1182" y="1715"/>
                  </a:lnTo>
                  <a:close/>
                  <a:moveTo>
                    <a:pt x="1849" y="0"/>
                  </a:moveTo>
                  <a:lnTo>
                    <a:pt x="1849" y="0"/>
                  </a:lnTo>
                  <a:cubicBezTo>
                    <a:pt x="1840" y="0"/>
                    <a:pt x="1831" y="0"/>
                    <a:pt x="1823" y="0"/>
                  </a:cubicBezTo>
                  <a:cubicBezTo>
                    <a:pt x="1490" y="0"/>
                    <a:pt x="1328" y="105"/>
                    <a:pt x="1253" y="184"/>
                  </a:cubicBezTo>
                  <a:cubicBezTo>
                    <a:pt x="1178" y="105"/>
                    <a:pt x="1015" y="0"/>
                    <a:pt x="683" y="0"/>
                  </a:cubicBezTo>
                  <a:cubicBezTo>
                    <a:pt x="674" y="0"/>
                    <a:pt x="666" y="0"/>
                    <a:pt x="657" y="0"/>
                  </a:cubicBezTo>
                  <a:cubicBezTo>
                    <a:pt x="127" y="9"/>
                    <a:pt x="16" y="240"/>
                    <a:pt x="5" y="267"/>
                  </a:cubicBezTo>
                  <a:lnTo>
                    <a:pt x="0" y="279"/>
                  </a:lnTo>
                  <a:lnTo>
                    <a:pt x="0" y="1970"/>
                  </a:lnTo>
                  <a:lnTo>
                    <a:pt x="107" y="1889"/>
                  </a:lnTo>
                  <a:cubicBezTo>
                    <a:pt x="109" y="1887"/>
                    <a:pt x="369" y="1695"/>
                    <a:pt x="682" y="1709"/>
                  </a:cubicBezTo>
                  <a:cubicBezTo>
                    <a:pt x="943" y="1722"/>
                    <a:pt x="1133" y="1837"/>
                    <a:pt x="1190" y="1876"/>
                  </a:cubicBezTo>
                  <a:cubicBezTo>
                    <a:pt x="1201" y="1883"/>
                    <a:pt x="1207" y="1888"/>
                    <a:pt x="1208" y="1888"/>
                  </a:cubicBezTo>
                  <a:lnTo>
                    <a:pt x="1253" y="1924"/>
                  </a:lnTo>
                  <a:lnTo>
                    <a:pt x="1298" y="1888"/>
                  </a:lnTo>
                  <a:cubicBezTo>
                    <a:pt x="1298" y="1888"/>
                    <a:pt x="1304" y="1883"/>
                    <a:pt x="1316" y="1876"/>
                  </a:cubicBezTo>
                  <a:cubicBezTo>
                    <a:pt x="1373" y="1837"/>
                    <a:pt x="1563" y="1722"/>
                    <a:pt x="1824" y="1709"/>
                  </a:cubicBezTo>
                  <a:cubicBezTo>
                    <a:pt x="2135" y="1695"/>
                    <a:pt x="2396" y="1887"/>
                    <a:pt x="2399" y="1889"/>
                  </a:cubicBezTo>
                  <a:lnTo>
                    <a:pt x="2506" y="1970"/>
                  </a:lnTo>
                  <a:lnTo>
                    <a:pt x="2506" y="279"/>
                  </a:lnTo>
                  <a:lnTo>
                    <a:pt x="2501" y="267"/>
                  </a:lnTo>
                  <a:cubicBezTo>
                    <a:pt x="2490" y="240"/>
                    <a:pt x="2379" y="9"/>
                    <a:pt x="184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4" name="Freeform 13"/>
            <p:cNvSpPr/>
            <p:nvPr/>
          </p:nvSpPr>
          <p:spPr bwMode="auto">
            <a:xfrm>
              <a:off x="3829050" y="53990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0 h 206"/>
                <a:gd name="T12" fmla="*/ 68 w 844"/>
                <a:gd name="T13" fmla="*/ 193 h 206"/>
                <a:gd name="T14" fmla="*/ 437 w 844"/>
                <a:gd name="T15" fmla="*/ 89 h 206"/>
                <a:gd name="T16" fmla="*/ 775 w 844"/>
                <a:gd name="T17" fmla="*/ 193 h 206"/>
                <a:gd name="T18" fmla="*/ 831 w 844"/>
                <a:gd name="T19" fmla="*/ 183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3"/>
                    <a:pt x="667" y="19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3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8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5" name="Freeform 14"/>
            <p:cNvSpPr/>
            <p:nvPr/>
          </p:nvSpPr>
          <p:spPr bwMode="auto">
            <a:xfrm>
              <a:off x="3829050" y="56784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4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3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3"/>
                    <a:pt x="775" y="194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6" name="Freeform 15"/>
            <p:cNvSpPr/>
            <p:nvPr/>
          </p:nvSpPr>
          <p:spPr bwMode="auto">
            <a:xfrm>
              <a:off x="3829050" y="5957888"/>
              <a:ext cx="627063" cy="153988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8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8"/>
                    <a:pt x="68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7" name="Freeform 16"/>
            <p:cNvSpPr/>
            <p:nvPr/>
          </p:nvSpPr>
          <p:spPr bwMode="auto">
            <a:xfrm>
              <a:off x="4713288" y="5437188"/>
              <a:ext cx="627063" cy="152400"/>
            </a:xfrm>
            <a:custGeom>
              <a:avLst/>
              <a:gdLst>
                <a:gd name="T0" fmla="*/ 822 w 844"/>
                <a:gd name="T1" fmla="*/ 127 h 205"/>
                <a:gd name="T2" fmla="*/ 822 w 844"/>
                <a:gd name="T3" fmla="*/ 127 h 205"/>
                <a:gd name="T4" fmla="*/ 441 w 844"/>
                <a:gd name="T5" fmla="*/ 9 h 205"/>
                <a:gd name="T6" fmla="*/ 23 w 844"/>
                <a:gd name="T7" fmla="*/ 127 h 205"/>
                <a:gd name="T8" fmla="*/ 12 w 844"/>
                <a:gd name="T9" fmla="*/ 182 h 205"/>
                <a:gd name="T10" fmla="*/ 45 w 844"/>
                <a:gd name="T11" fmla="*/ 200 h 205"/>
                <a:gd name="T12" fmla="*/ 67 w 844"/>
                <a:gd name="T13" fmla="*/ 193 h 205"/>
                <a:gd name="T14" fmla="*/ 437 w 844"/>
                <a:gd name="T15" fmla="*/ 89 h 205"/>
                <a:gd name="T16" fmla="*/ 775 w 844"/>
                <a:gd name="T17" fmla="*/ 193 h 205"/>
                <a:gd name="T18" fmla="*/ 831 w 844"/>
                <a:gd name="T19" fmla="*/ 183 h 205"/>
                <a:gd name="T20" fmla="*/ 822 w 844"/>
                <a:gd name="T21" fmla="*/ 127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5">
                  <a:moveTo>
                    <a:pt x="822" y="127"/>
                  </a:moveTo>
                  <a:lnTo>
                    <a:pt x="822" y="127"/>
                  </a:lnTo>
                  <a:cubicBezTo>
                    <a:pt x="815" y="123"/>
                    <a:pt x="667" y="19"/>
                    <a:pt x="441" y="9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39"/>
                    <a:pt x="0" y="164"/>
                    <a:pt x="12" y="182"/>
                  </a:cubicBezTo>
                  <a:cubicBezTo>
                    <a:pt x="20" y="194"/>
                    <a:pt x="32" y="200"/>
                    <a:pt x="45" y="200"/>
                  </a:cubicBezTo>
                  <a:cubicBezTo>
                    <a:pt x="53" y="200"/>
                    <a:pt x="61" y="198"/>
                    <a:pt x="67" y="193"/>
                  </a:cubicBezTo>
                  <a:cubicBezTo>
                    <a:pt x="69" y="192"/>
                    <a:pt x="236" y="81"/>
                    <a:pt x="437" y="89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5"/>
                    <a:pt x="818" y="201"/>
                    <a:pt x="831" y="183"/>
                  </a:cubicBezTo>
                  <a:cubicBezTo>
                    <a:pt x="844" y="165"/>
                    <a:pt x="840" y="140"/>
                    <a:pt x="822" y="1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8" name="Freeform 17"/>
            <p:cNvSpPr/>
            <p:nvPr/>
          </p:nvSpPr>
          <p:spPr bwMode="auto">
            <a:xfrm>
              <a:off x="4713288" y="5716588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8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8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5"/>
                    <a:pt x="32" y="201"/>
                    <a:pt x="45" y="201"/>
                  </a:cubicBezTo>
                  <a:cubicBezTo>
                    <a:pt x="53" y="201"/>
                    <a:pt x="61" y="199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9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  <p:sp>
          <p:nvSpPr>
            <p:cNvPr id="29" name="Freeform 18"/>
            <p:cNvSpPr/>
            <p:nvPr/>
          </p:nvSpPr>
          <p:spPr bwMode="auto">
            <a:xfrm>
              <a:off x="4713288" y="5997575"/>
              <a:ext cx="627063" cy="152400"/>
            </a:xfrm>
            <a:custGeom>
              <a:avLst/>
              <a:gdLst>
                <a:gd name="T0" fmla="*/ 822 w 844"/>
                <a:gd name="T1" fmla="*/ 128 h 206"/>
                <a:gd name="T2" fmla="*/ 822 w 844"/>
                <a:gd name="T3" fmla="*/ 128 h 206"/>
                <a:gd name="T4" fmla="*/ 441 w 844"/>
                <a:gd name="T5" fmla="*/ 10 h 206"/>
                <a:gd name="T6" fmla="*/ 23 w 844"/>
                <a:gd name="T7" fmla="*/ 127 h 206"/>
                <a:gd name="T8" fmla="*/ 12 w 844"/>
                <a:gd name="T9" fmla="*/ 183 h 206"/>
                <a:gd name="T10" fmla="*/ 45 w 844"/>
                <a:gd name="T11" fmla="*/ 201 h 206"/>
                <a:gd name="T12" fmla="*/ 67 w 844"/>
                <a:gd name="T13" fmla="*/ 194 h 206"/>
                <a:gd name="T14" fmla="*/ 437 w 844"/>
                <a:gd name="T15" fmla="*/ 90 h 206"/>
                <a:gd name="T16" fmla="*/ 775 w 844"/>
                <a:gd name="T17" fmla="*/ 193 h 206"/>
                <a:gd name="T18" fmla="*/ 831 w 844"/>
                <a:gd name="T19" fmla="*/ 184 h 206"/>
                <a:gd name="T20" fmla="*/ 822 w 844"/>
                <a:gd name="T21" fmla="*/ 12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4" h="206">
                  <a:moveTo>
                    <a:pt x="822" y="128"/>
                  </a:moveTo>
                  <a:lnTo>
                    <a:pt x="822" y="128"/>
                  </a:lnTo>
                  <a:cubicBezTo>
                    <a:pt x="815" y="124"/>
                    <a:pt x="667" y="20"/>
                    <a:pt x="441" y="10"/>
                  </a:cubicBezTo>
                  <a:cubicBezTo>
                    <a:pt x="213" y="0"/>
                    <a:pt x="30" y="122"/>
                    <a:pt x="23" y="127"/>
                  </a:cubicBezTo>
                  <a:cubicBezTo>
                    <a:pt x="4" y="140"/>
                    <a:pt x="0" y="165"/>
                    <a:pt x="12" y="183"/>
                  </a:cubicBezTo>
                  <a:cubicBezTo>
                    <a:pt x="20" y="194"/>
                    <a:pt x="32" y="201"/>
                    <a:pt x="45" y="201"/>
                  </a:cubicBezTo>
                  <a:cubicBezTo>
                    <a:pt x="53" y="201"/>
                    <a:pt x="61" y="198"/>
                    <a:pt x="67" y="194"/>
                  </a:cubicBezTo>
                  <a:cubicBezTo>
                    <a:pt x="69" y="193"/>
                    <a:pt x="236" y="82"/>
                    <a:pt x="437" y="90"/>
                  </a:cubicBezTo>
                  <a:cubicBezTo>
                    <a:pt x="639" y="98"/>
                    <a:pt x="774" y="192"/>
                    <a:pt x="775" y="193"/>
                  </a:cubicBezTo>
                  <a:cubicBezTo>
                    <a:pt x="793" y="206"/>
                    <a:pt x="818" y="202"/>
                    <a:pt x="831" y="184"/>
                  </a:cubicBezTo>
                  <a:cubicBezTo>
                    <a:pt x="844" y="166"/>
                    <a:pt x="840" y="141"/>
                    <a:pt x="822" y="12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fontAlgn="base"/>
              <a:endParaRPr lang="zh-CN" altLang="en-US" sz="100" strike="noStrike" noProof="1">
                <a:latin typeface="华文行楷" panose="02010800040101010101" charset="-122"/>
                <a:ea typeface="华文中宋" panose="02010600040101010101" charset="-122"/>
                <a:cs typeface="华文行楷" panose="02010800040101010101" charset="-122"/>
              </a:endParaRPr>
            </a:p>
          </p:txBody>
        </p:sp>
      </p:grpSp>
      <p:sp>
        <p:nvSpPr>
          <p:cNvPr id="34819" name="文本框 8"/>
          <p:cNvSpPr txBox="1"/>
          <p:nvPr/>
        </p:nvSpPr>
        <p:spPr>
          <a:xfrm>
            <a:off x="2844024" y="2807055"/>
            <a:ext cx="4620895" cy="278191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道具的探索</a:t>
            </a:r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的探索方式有三种，分别是具有确定收集性的向下挖掘，向上跳跃，还有具有不确定收集性的开门探索。探索所获得道具是随机的，有一般道具和彩蛋道具两种。一般道具能对人物属性点进行分配。彩蛋道具对人物属性没有影响，用于增强趣味性。探索本身也可恢复一定人物的属性，所恢复的属性多少也随场景的不同而不同。</a:t>
            </a:r>
          </a:p>
        </p:txBody>
      </p:sp>
      <p:sp>
        <p:nvSpPr>
          <p:cNvPr id="62" name="矩形 19">
            <a:extLst>
              <a:ext uri="{FF2B5EF4-FFF2-40B4-BE49-F238E27FC236}">
                <a16:creationId xmlns:a16="http://schemas.microsoft.com/office/drawing/2014/main" id="{C7C235CC-2541-4AE2-9901-A94F90809162}"/>
              </a:ext>
            </a:extLst>
          </p:cNvPr>
          <p:cNvSpPr/>
          <p:nvPr/>
        </p:nvSpPr>
        <p:spPr>
          <a:xfrm rot="1865145">
            <a:off x="485231" y="664371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3" name="任意多边形 67">
            <a:extLst>
              <a:ext uri="{FF2B5EF4-FFF2-40B4-BE49-F238E27FC236}">
                <a16:creationId xmlns:a16="http://schemas.microsoft.com/office/drawing/2014/main" id="{4074770B-DB1E-4940-8702-29825E0BC265}"/>
              </a:ext>
            </a:extLst>
          </p:cNvPr>
          <p:cNvSpPr/>
          <p:nvPr/>
        </p:nvSpPr>
        <p:spPr>
          <a:xfrm rot="429592">
            <a:off x="50256" y="653258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64" name="组合 1">
            <a:extLst>
              <a:ext uri="{FF2B5EF4-FFF2-40B4-BE49-F238E27FC236}">
                <a16:creationId xmlns:a16="http://schemas.microsoft.com/office/drawing/2014/main" id="{A7F0D7C6-F34F-4D2F-B272-C4E01AE25C35}"/>
              </a:ext>
            </a:extLst>
          </p:cNvPr>
          <p:cNvGrpSpPr/>
          <p:nvPr/>
        </p:nvGrpSpPr>
        <p:grpSpPr>
          <a:xfrm>
            <a:off x="899255" y="421483"/>
            <a:ext cx="8061639" cy="844550"/>
            <a:chOff x="1352" y="1620"/>
            <a:chExt cx="12695" cy="1330"/>
          </a:xfrm>
        </p:grpSpPr>
        <p:sp>
          <p:nvSpPr>
            <p:cNvPr id="65" name="TextBox 3">
              <a:extLst>
                <a:ext uri="{FF2B5EF4-FFF2-40B4-BE49-F238E27FC236}">
                  <a16:creationId xmlns:a16="http://schemas.microsoft.com/office/drawing/2014/main" id="{D5C136E9-1AAA-4B5C-8107-CDB06453FCF7}"/>
                </a:ext>
              </a:extLst>
            </p:cNvPr>
            <p:cNvSpPr/>
            <p:nvPr/>
          </p:nvSpPr>
          <p:spPr>
            <a:xfrm>
              <a:off x="1352" y="2019"/>
              <a:ext cx="4763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探索</a:t>
              </a:r>
              <a:endParaRPr lang="zh-CN" altLang="zh-CN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TextBox 11">
              <a:extLst>
                <a:ext uri="{FF2B5EF4-FFF2-40B4-BE49-F238E27FC236}">
                  <a16:creationId xmlns:a16="http://schemas.microsoft.com/office/drawing/2014/main" id="{A2164B53-0B32-4DF5-B055-59CF16F4EB0D}"/>
                </a:ext>
              </a:extLst>
            </p:cNvPr>
            <p:cNvSpPr/>
            <p:nvPr/>
          </p:nvSpPr>
          <p:spPr>
            <a:xfrm>
              <a:off x="11080" y="1944"/>
              <a:ext cx="213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endParaRPr lang="zh-CN" altLang="zh-CN" dirty="0"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grpSp>
          <p:nvGrpSpPr>
            <p:cNvPr id="67" name="组合 68">
              <a:extLst>
                <a:ext uri="{FF2B5EF4-FFF2-40B4-BE49-F238E27FC236}">
                  <a16:creationId xmlns:a16="http://schemas.microsoft.com/office/drawing/2014/main" id="{F6A2EFC9-58ED-4DCA-B7BC-E06EC67007DB}"/>
                </a:ext>
              </a:extLst>
            </p:cNvPr>
            <p:cNvGrpSpPr/>
            <p:nvPr/>
          </p:nvGrpSpPr>
          <p:grpSpPr>
            <a:xfrm>
              <a:off x="13292" y="1620"/>
              <a:ext cx="755" cy="1330"/>
              <a:chOff x="0" y="0"/>
              <a:chExt cx="1090612" cy="1921760"/>
            </a:xfrm>
          </p:grpSpPr>
          <p:sp>
            <p:nvSpPr>
              <p:cNvPr id="68" name="任意多边形 69">
                <a:extLst>
                  <a:ext uri="{FF2B5EF4-FFF2-40B4-BE49-F238E27FC236}">
                    <a16:creationId xmlns:a16="http://schemas.microsoft.com/office/drawing/2014/main" id="{C723CC66-3B2C-4A97-A70D-202A05556286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9" name="任意多边形 70">
                <a:extLst>
                  <a:ext uri="{FF2B5EF4-FFF2-40B4-BE49-F238E27FC236}">
                    <a16:creationId xmlns:a16="http://schemas.microsoft.com/office/drawing/2014/main" id="{EC7D83EF-1398-4F4B-9558-7BD02EF5D477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" name="任意多边形 71">
                <a:extLst>
                  <a:ext uri="{FF2B5EF4-FFF2-40B4-BE49-F238E27FC236}">
                    <a16:creationId xmlns:a16="http://schemas.microsoft.com/office/drawing/2014/main" id="{A4059581-7CFF-4B63-8760-4C62DDA8C238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1" name="任意多边形 72">
                <a:extLst>
                  <a:ext uri="{FF2B5EF4-FFF2-40B4-BE49-F238E27FC236}">
                    <a16:creationId xmlns:a16="http://schemas.microsoft.com/office/drawing/2014/main" id="{441CDF17-6A51-44CB-AAE2-605A6DC11506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" name="任意多边形 73">
                <a:extLst>
                  <a:ext uri="{FF2B5EF4-FFF2-40B4-BE49-F238E27FC236}">
                    <a16:creationId xmlns:a16="http://schemas.microsoft.com/office/drawing/2014/main" id="{E519B1C1-ED71-477B-B26D-0DBBB7C6B6A0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3" name="任意多边形 74">
                <a:extLst>
                  <a:ext uri="{FF2B5EF4-FFF2-40B4-BE49-F238E27FC236}">
                    <a16:creationId xmlns:a16="http://schemas.microsoft.com/office/drawing/2014/main" id="{E6972D39-F3AE-4F3D-B548-96E6A8B46035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4" name="任意多边形 75">
                <a:extLst>
                  <a:ext uri="{FF2B5EF4-FFF2-40B4-BE49-F238E27FC236}">
                    <a16:creationId xmlns:a16="http://schemas.microsoft.com/office/drawing/2014/main" id="{20D0D46F-EAFD-407C-B5D1-7651C7B612BF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58D91A7B-6CAE-4214-AC36-FF85CD374CD6}"/>
              </a:ext>
            </a:extLst>
          </p:cNvPr>
          <p:cNvGrpSpPr/>
          <p:nvPr/>
        </p:nvGrpSpPr>
        <p:grpSpPr>
          <a:xfrm>
            <a:off x="6443974" y="1379708"/>
            <a:ext cx="1718313" cy="349269"/>
            <a:chOff x="6144116" y="1311895"/>
            <a:chExt cx="1655738" cy="336550"/>
          </a:xfrm>
        </p:grpSpPr>
        <p:sp>
          <p:nvSpPr>
            <p:cNvPr id="76" name="梯形 21">
              <a:extLst>
                <a:ext uri="{FF2B5EF4-FFF2-40B4-BE49-F238E27FC236}">
                  <a16:creationId xmlns:a16="http://schemas.microsoft.com/office/drawing/2014/main" id="{A4E675E6-0ED4-43D7-90B4-82B68DC4DCB7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77" name="文本框 2">
              <a:extLst>
                <a:ext uri="{FF2B5EF4-FFF2-40B4-BE49-F238E27FC236}">
                  <a16:creationId xmlns:a16="http://schemas.microsoft.com/office/drawing/2014/main" id="{0B3F7D12-273F-48F9-BACB-A54734E9AF6F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矩形 19"/>
          <p:cNvSpPr/>
          <p:nvPr/>
        </p:nvSpPr>
        <p:spPr>
          <a:xfrm rot="1865145">
            <a:off x="485231" y="664371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842" name="任意多边形 67"/>
          <p:cNvSpPr/>
          <p:nvPr/>
        </p:nvSpPr>
        <p:spPr>
          <a:xfrm rot="429592">
            <a:off x="50256" y="653258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35843" name="组合 1"/>
          <p:cNvGrpSpPr/>
          <p:nvPr/>
        </p:nvGrpSpPr>
        <p:grpSpPr>
          <a:xfrm>
            <a:off x="899255" y="421483"/>
            <a:ext cx="8061639" cy="844550"/>
            <a:chOff x="1352" y="1620"/>
            <a:chExt cx="12695" cy="1330"/>
          </a:xfrm>
        </p:grpSpPr>
        <p:sp>
          <p:nvSpPr>
            <p:cNvPr id="35844" name="TextBox 3"/>
            <p:cNvSpPr/>
            <p:nvPr/>
          </p:nvSpPr>
          <p:spPr>
            <a:xfrm>
              <a:off x="1352" y="2019"/>
              <a:ext cx="4763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zh-CN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关卡</a:t>
              </a:r>
            </a:p>
          </p:txBody>
        </p:sp>
        <p:sp>
          <p:nvSpPr>
            <p:cNvPr id="35855" name="TextBox 11"/>
            <p:cNvSpPr/>
            <p:nvPr/>
          </p:nvSpPr>
          <p:spPr>
            <a:xfrm>
              <a:off x="11080" y="1944"/>
              <a:ext cx="213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endParaRPr lang="zh-CN" altLang="zh-CN" dirty="0"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grpSp>
          <p:nvGrpSpPr>
            <p:cNvPr id="35856" name="组合 68"/>
            <p:cNvGrpSpPr/>
            <p:nvPr/>
          </p:nvGrpSpPr>
          <p:grpSpPr>
            <a:xfrm>
              <a:off x="13292" y="1620"/>
              <a:ext cx="755" cy="1330"/>
              <a:chOff x="0" y="0"/>
              <a:chExt cx="1090612" cy="1921760"/>
            </a:xfrm>
          </p:grpSpPr>
          <p:sp>
            <p:nvSpPr>
              <p:cNvPr id="35857" name="任意多边形 69"/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58" name="任意多边形 70"/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59" name="任意多边形 71"/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0" name="任意多边形 72"/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1" name="任意多边形 73"/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2" name="任意多边形 74"/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5863" name="任意多边形 75"/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4840" name="椭圆 30"/>
          <p:cNvSpPr/>
          <p:nvPr/>
        </p:nvSpPr>
        <p:spPr>
          <a:xfrm rot="-4253157">
            <a:off x="926217" y="2765425"/>
            <a:ext cx="930275" cy="1327150"/>
          </a:xfrm>
          <a:custGeom>
            <a:avLst/>
            <a:gdLst/>
            <a:ahLst/>
            <a:cxnLst>
              <a:cxn ang="0">
                <a:pos x="921331" y="197600"/>
              </a:cxn>
              <a:cxn ang="0">
                <a:pos x="921331" y="484773"/>
              </a:cxn>
              <a:cxn ang="0">
                <a:pos x="885895" y="481199"/>
              </a:cxn>
              <a:cxn ang="0">
                <a:pos x="708716" y="658449"/>
              </a:cxn>
              <a:cxn ang="0">
                <a:pos x="885895" y="835699"/>
              </a:cxn>
              <a:cxn ang="0">
                <a:pos x="921331" y="832125"/>
              </a:cxn>
              <a:cxn ang="0">
                <a:pos x="921331" y="1119298"/>
              </a:cxn>
              <a:cxn ang="0">
                <a:pos x="557941" y="1119298"/>
              </a:cxn>
              <a:cxn ang="0">
                <a:pos x="584691" y="1192824"/>
              </a:cxn>
              <a:cxn ang="0">
                <a:pos x="460665" y="1316899"/>
              </a:cxn>
              <a:cxn ang="0">
                <a:pos x="336640" y="1192824"/>
              </a:cxn>
              <a:cxn ang="0">
                <a:pos x="363390" y="1119298"/>
              </a:cxn>
              <a:cxn ang="0">
                <a:pos x="0" y="1119298"/>
              </a:cxn>
              <a:cxn ang="0">
                <a:pos x="0" y="832125"/>
              </a:cxn>
              <a:cxn ang="0">
                <a:pos x="35436" y="835699"/>
              </a:cxn>
              <a:cxn ang="0">
                <a:pos x="212615" y="658449"/>
              </a:cxn>
              <a:cxn ang="0">
                <a:pos x="35436" y="481199"/>
              </a:cxn>
              <a:cxn ang="0">
                <a:pos x="0" y="484773"/>
              </a:cxn>
              <a:cxn ang="0">
                <a:pos x="0" y="197600"/>
              </a:cxn>
              <a:cxn ang="0">
                <a:pos x="363389" y="197600"/>
              </a:cxn>
              <a:cxn ang="0">
                <a:pos x="336639" y="124075"/>
              </a:cxn>
              <a:cxn ang="0">
                <a:pos x="460664" y="0"/>
              </a:cxn>
              <a:cxn ang="0">
                <a:pos x="584690" y="124075"/>
              </a:cxn>
              <a:cxn ang="0">
                <a:pos x="557941" y="197600"/>
              </a:cxn>
              <a:cxn ang="0">
                <a:pos x="921331" y="197600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1" name="椭圆 30"/>
          <p:cNvSpPr/>
          <p:nvPr/>
        </p:nvSpPr>
        <p:spPr>
          <a:xfrm rot="1146842">
            <a:off x="608717" y="3687763"/>
            <a:ext cx="927100" cy="1327150"/>
          </a:xfrm>
          <a:custGeom>
            <a:avLst/>
            <a:gdLst/>
            <a:ahLst/>
            <a:cxnLst>
              <a:cxn ang="0">
                <a:pos x="918183" y="197600"/>
              </a:cxn>
              <a:cxn ang="0">
                <a:pos x="918183" y="484773"/>
              </a:cxn>
              <a:cxn ang="0">
                <a:pos x="882868" y="481199"/>
              </a:cxn>
              <a:cxn ang="0">
                <a:pos x="706294" y="658449"/>
              </a:cxn>
              <a:cxn ang="0">
                <a:pos x="882868" y="835699"/>
              </a:cxn>
              <a:cxn ang="0">
                <a:pos x="918183" y="832125"/>
              </a:cxn>
              <a:cxn ang="0">
                <a:pos x="918183" y="1119298"/>
              </a:cxn>
              <a:cxn ang="0">
                <a:pos x="556034" y="1119298"/>
              </a:cxn>
              <a:cxn ang="0">
                <a:pos x="582693" y="1192824"/>
              </a:cxn>
              <a:cxn ang="0">
                <a:pos x="459091" y="1316899"/>
              </a:cxn>
              <a:cxn ang="0">
                <a:pos x="335490" y="1192824"/>
              </a:cxn>
              <a:cxn ang="0">
                <a:pos x="362149" y="1119298"/>
              </a:cxn>
              <a:cxn ang="0">
                <a:pos x="0" y="1119298"/>
              </a:cxn>
              <a:cxn ang="0">
                <a:pos x="0" y="832125"/>
              </a:cxn>
              <a:cxn ang="0">
                <a:pos x="35315" y="835699"/>
              </a:cxn>
              <a:cxn ang="0">
                <a:pos x="211888" y="658449"/>
              </a:cxn>
              <a:cxn ang="0">
                <a:pos x="35315" y="481199"/>
              </a:cxn>
              <a:cxn ang="0">
                <a:pos x="0" y="484773"/>
              </a:cxn>
              <a:cxn ang="0">
                <a:pos x="0" y="197600"/>
              </a:cxn>
              <a:cxn ang="0">
                <a:pos x="362148" y="197600"/>
              </a:cxn>
              <a:cxn ang="0">
                <a:pos x="335489" y="124075"/>
              </a:cxn>
              <a:cxn ang="0">
                <a:pos x="459090" y="0"/>
              </a:cxn>
              <a:cxn ang="0">
                <a:pos x="582692" y="124075"/>
              </a:cxn>
              <a:cxn ang="0">
                <a:pos x="556034" y="197600"/>
              </a:cxn>
              <a:cxn ang="0">
                <a:pos x="918183" y="197600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2" name="椭圆 30"/>
          <p:cNvSpPr/>
          <p:nvPr/>
        </p:nvSpPr>
        <p:spPr>
          <a:xfrm rot="-4253157" flipH="1" flipV="1">
            <a:off x="1531055" y="4006850"/>
            <a:ext cx="928687" cy="1325563"/>
          </a:xfrm>
          <a:custGeom>
            <a:avLst/>
            <a:gdLst/>
            <a:ahLst/>
            <a:cxnLst>
              <a:cxn ang="0">
                <a:pos x="921329" y="197128"/>
              </a:cxn>
              <a:cxn ang="0">
                <a:pos x="921329" y="483615"/>
              </a:cxn>
              <a:cxn ang="0">
                <a:pos x="885893" y="480049"/>
              </a:cxn>
              <a:cxn ang="0">
                <a:pos x="708715" y="656875"/>
              </a:cxn>
              <a:cxn ang="0">
                <a:pos x="885893" y="833701"/>
              </a:cxn>
              <a:cxn ang="0">
                <a:pos x="921329" y="830136"/>
              </a:cxn>
              <a:cxn ang="0">
                <a:pos x="921329" y="1116623"/>
              </a:cxn>
              <a:cxn ang="0">
                <a:pos x="557939" y="1116623"/>
              </a:cxn>
              <a:cxn ang="0">
                <a:pos x="584689" y="1189973"/>
              </a:cxn>
              <a:cxn ang="0">
                <a:pos x="460665" y="1313751"/>
              </a:cxn>
              <a:cxn ang="0">
                <a:pos x="336639" y="1189973"/>
              </a:cxn>
              <a:cxn ang="0">
                <a:pos x="363390" y="1116623"/>
              </a:cxn>
              <a:cxn ang="0">
                <a:pos x="0" y="1116623"/>
              </a:cxn>
              <a:cxn ang="0">
                <a:pos x="0" y="830136"/>
              </a:cxn>
              <a:cxn ang="0">
                <a:pos x="35436" y="833701"/>
              </a:cxn>
              <a:cxn ang="0">
                <a:pos x="212614" y="656875"/>
              </a:cxn>
              <a:cxn ang="0">
                <a:pos x="35436" y="480049"/>
              </a:cxn>
              <a:cxn ang="0">
                <a:pos x="0" y="483615"/>
              </a:cxn>
              <a:cxn ang="0">
                <a:pos x="0" y="197128"/>
              </a:cxn>
              <a:cxn ang="0">
                <a:pos x="363389" y="197128"/>
              </a:cxn>
              <a:cxn ang="0">
                <a:pos x="336638" y="123778"/>
              </a:cxn>
              <a:cxn ang="0">
                <a:pos x="460664" y="0"/>
              </a:cxn>
              <a:cxn ang="0">
                <a:pos x="584688" y="123778"/>
              </a:cxn>
              <a:cxn ang="0">
                <a:pos x="557939" y="197128"/>
              </a:cxn>
              <a:cxn ang="0">
                <a:pos x="921329" y="197128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3" name="椭圆 30"/>
          <p:cNvSpPr/>
          <p:nvPr/>
        </p:nvSpPr>
        <p:spPr>
          <a:xfrm rot="-8447265" flipH="1" flipV="1">
            <a:off x="2177167" y="3055938"/>
            <a:ext cx="928688" cy="1325562"/>
          </a:xfrm>
          <a:custGeom>
            <a:avLst/>
            <a:gdLst/>
            <a:ahLst/>
            <a:cxnLst>
              <a:cxn ang="0">
                <a:pos x="921331" y="197127"/>
              </a:cxn>
              <a:cxn ang="0">
                <a:pos x="921331" y="483614"/>
              </a:cxn>
              <a:cxn ang="0">
                <a:pos x="885895" y="480049"/>
              </a:cxn>
              <a:cxn ang="0">
                <a:pos x="708716" y="656875"/>
              </a:cxn>
              <a:cxn ang="0">
                <a:pos x="885895" y="833700"/>
              </a:cxn>
              <a:cxn ang="0">
                <a:pos x="921331" y="830136"/>
              </a:cxn>
              <a:cxn ang="0">
                <a:pos x="921331" y="1116621"/>
              </a:cxn>
              <a:cxn ang="0">
                <a:pos x="557941" y="1116621"/>
              </a:cxn>
              <a:cxn ang="0">
                <a:pos x="584691" y="1189971"/>
              </a:cxn>
              <a:cxn ang="0">
                <a:pos x="460665" y="1313749"/>
              </a:cxn>
              <a:cxn ang="0">
                <a:pos x="336640" y="1189971"/>
              </a:cxn>
              <a:cxn ang="0">
                <a:pos x="363390" y="1116621"/>
              </a:cxn>
              <a:cxn ang="0">
                <a:pos x="0" y="1116621"/>
              </a:cxn>
              <a:cxn ang="0">
                <a:pos x="0" y="830136"/>
              </a:cxn>
              <a:cxn ang="0">
                <a:pos x="35436" y="833700"/>
              </a:cxn>
              <a:cxn ang="0">
                <a:pos x="212615" y="656875"/>
              </a:cxn>
              <a:cxn ang="0">
                <a:pos x="35436" y="480049"/>
              </a:cxn>
              <a:cxn ang="0">
                <a:pos x="0" y="483614"/>
              </a:cxn>
              <a:cxn ang="0">
                <a:pos x="0" y="197127"/>
              </a:cxn>
              <a:cxn ang="0">
                <a:pos x="363389" y="197127"/>
              </a:cxn>
              <a:cxn ang="0">
                <a:pos x="336639" y="123778"/>
              </a:cxn>
              <a:cxn ang="0">
                <a:pos x="460664" y="0"/>
              </a:cxn>
              <a:cxn ang="0">
                <a:pos x="584690" y="123778"/>
              </a:cxn>
              <a:cxn ang="0">
                <a:pos x="557941" y="197127"/>
              </a:cxn>
              <a:cxn ang="0">
                <a:pos x="921331" y="197127"/>
              </a:cxn>
            </a:cxnLst>
            <a:rect l="0" t="0" r="0" b="0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solidFill>
            <a:srgbClr val="FFFFFF">
              <a:alpha val="50194"/>
            </a:srgbClr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4844" name="TextBox 84" hidden="1"/>
          <p:cNvSpPr/>
          <p:nvPr/>
        </p:nvSpPr>
        <p:spPr>
          <a:xfrm>
            <a:off x="4932363" y="2455863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845" name="TextBox 85" hidden="1"/>
          <p:cNvSpPr/>
          <p:nvPr/>
        </p:nvSpPr>
        <p:spPr>
          <a:xfrm>
            <a:off x="4932363" y="3271838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846" name="TextBox 86" hidden="1"/>
          <p:cNvSpPr/>
          <p:nvPr/>
        </p:nvSpPr>
        <p:spPr>
          <a:xfrm>
            <a:off x="4932363" y="4078288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847" name="TextBox 87" hidden="1"/>
          <p:cNvSpPr/>
          <p:nvPr/>
        </p:nvSpPr>
        <p:spPr>
          <a:xfrm>
            <a:off x="4932363" y="4886325"/>
            <a:ext cx="3240087" cy="6445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单击添加标题</a:t>
            </a:r>
            <a:endParaRPr lang="en-US" altLang="zh-CN" sz="11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br>
              <a:rPr lang="zh-CN" altLang="en-US" sz="7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在此处添加详细描述文本，尽量与标题文本语言风格相符合，语言描述尽量简洁生动，尽可能概括出段落内容。</a:t>
            </a:r>
            <a:endParaRPr lang="en-US" altLang="zh-CN" sz="9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872" name="文本框 8"/>
          <p:cNvSpPr txBox="1"/>
          <p:nvPr/>
        </p:nvSpPr>
        <p:spPr>
          <a:xfrm>
            <a:off x="3708012" y="2180938"/>
            <a:ext cx="4621213" cy="4062266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关卡的设计  </a:t>
            </a:r>
            <a:endParaRPr lang="en-US" altLang="zh-CN" sz="2400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游戏有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个场景，每个场景都有对应的关卡。关卡的玩法和剧情相互联系，关卡的奖励也与上面两个部分联系。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比如森林中的关卡，是捕捉阳光的气味。我们通过鼠标移动瓶子，将随机生成的光团纳入其中。呼应了剧情中青年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NPC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收集气味的设定，同时收集到的阳光气味也用于后面雪地中剧情触发。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而收集阳光本身也是一种成就。过关后可在成就系统查看。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关卡有难度选择，增大挑战性。</a:t>
            </a:r>
          </a:p>
        </p:txBody>
      </p: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E4362DDB-F024-4AD6-B155-4888A7A5B001}"/>
              </a:ext>
            </a:extLst>
          </p:cNvPr>
          <p:cNvGrpSpPr/>
          <p:nvPr/>
        </p:nvGrpSpPr>
        <p:grpSpPr>
          <a:xfrm>
            <a:off x="6443974" y="1379708"/>
            <a:ext cx="1718313" cy="349269"/>
            <a:chOff x="6144116" y="1311895"/>
            <a:chExt cx="1655738" cy="336550"/>
          </a:xfrm>
        </p:grpSpPr>
        <p:sp>
          <p:nvSpPr>
            <p:cNvPr id="58" name="梯形 21">
              <a:extLst>
                <a:ext uri="{FF2B5EF4-FFF2-40B4-BE49-F238E27FC236}">
                  <a16:creationId xmlns:a16="http://schemas.microsoft.com/office/drawing/2014/main" id="{50EF21A5-F02E-439C-B191-DF0C359EBA24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9" name="文本框 2">
              <a:extLst>
                <a:ext uri="{FF2B5EF4-FFF2-40B4-BE49-F238E27FC236}">
                  <a16:creationId xmlns:a16="http://schemas.microsoft.com/office/drawing/2014/main" id="{09789D33-1FAC-4B41-9B89-790E196A7305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8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8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9" dur="500"/>
                                        <p:tgtEl>
                                          <p:spTgt spid="34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8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8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4" dur="500"/>
                                        <p:tgtEl>
                                          <p:spTgt spid="34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48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48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19" dur="500"/>
                                        <p:tgtEl>
                                          <p:spTgt spid="34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8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6" dur="1000"/>
                                        <p:tgtEl>
                                          <p:spTgt spid="34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48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48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8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8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8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8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48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8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5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44" grpId="0" bldLvl="0"/>
      <p:bldP spid="34845" grpId="0" bldLvl="0"/>
      <p:bldP spid="34846" grpId="0" bldLvl="0"/>
      <p:bldP spid="34847" grpId="0" bldLvl="0"/>
      <p:bldP spid="3587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868" name="组合 68" hidden="1"/>
          <p:cNvGrpSpPr/>
          <p:nvPr/>
        </p:nvGrpSpPr>
        <p:grpSpPr>
          <a:xfrm>
            <a:off x="8440738" y="1028700"/>
            <a:ext cx="479425" cy="844550"/>
            <a:chOff x="0" y="0"/>
            <a:chExt cx="1090612" cy="1921760"/>
          </a:xfrm>
        </p:grpSpPr>
        <p:sp>
          <p:nvSpPr>
            <p:cNvPr id="36869" name="任意多边形 69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0" name="任意多边形 70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1" name="任意多边形 71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2" name="任意多边形 72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3" name="任意多边形 73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4" name="任意多边形 74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75" name="任意多边形 75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288" name="任意多边形 18"/>
          <p:cNvSpPr/>
          <p:nvPr/>
        </p:nvSpPr>
        <p:spPr>
          <a:xfrm>
            <a:off x="761867" y="4946230"/>
            <a:ext cx="1191124" cy="413759"/>
          </a:xfrm>
          <a:custGeom>
            <a:avLst/>
            <a:gdLst/>
            <a:ahLst/>
            <a:cxnLst>
              <a:cxn ang="0">
                <a:pos x="72947" y="891312"/>
              </a:cxn>
              <a:cxn ang="0">
                <a:pos x="649192" y="1119387"/>
              </a:cxn>
              <a:cxn ang="0">
                <a:pos x="10459" y="16818"/>
              </a:cxn>
              <a:cxn ang="0">
                <a:pos x="1550260" y="788617"/>
              </a:cxn>
              <a:cxn ang="0">
                <a:pos x="1538853" y="200580"/>
              </a:cxn>
              <a:cxn ang="0">
                <a:pos x="2109151" y="512974"/>
              </a:cxn>
              <a:cxn ang="0">
                <a:pos x="2257428" y="310837"/>
              </a:cxn>
              <a:cxn ang="0">
                <a:pos x="2451329" y="329213"/>
              </a:cxn>
            </a:cxnLst>
            <a:rect l="0" t="0" r="0" b="0"/>
            <a:pathLst>
              <a:path w="1364723" h="404384">
                <a:moveTo>
                  <a:pt x="40612" y="307999"/>
                </a:moveTo>
                <a:cubicBezTo>
                  <a:pt x="208887" y="369382"/>
                  <a:pt x="367221" y="437177"/>
                  <a:pt x="361423" y="386812"/>
                </a:cubicBezTo>
                <a:cubicBezTo>
                  <a:pt x="420424" y="329926"/>
                  <a:pt x="-57677" y="95770"/>
                  <a:pt x="5823" y="5812"/>
                </a:cubicBezTo>
                <a:cubicBezTo>
                  <a:pt x="82023" y="-38638"/>
                  <a:pt x="577323" y="183612"/>
                  <a:pt x="863073" y="272512"/>
                </a:cubicBezTo>
                <a:cubicBezTo>
                  <a:pt x="975256" y="284154"/>
                  <a:pt x="842171" y="117995"/>
                  <a:pt x="856723" y="69312"/>
                </a:cubicBezTo>
                <a:cubicBezTo>
                  <a:pt x="868893" y="-13767"/>
                  <a:pt x="1068390" y="129372"/>
                  <a:pt x="1174223" y="177262"/>
                </a:cubicBezTo>
                <a:cubicBezTo>
                  <a:pt x="1247777" y="197635"/>
                  <a:pt x="1229256" y="130695"/>
                  <a:pt x="1256773" y="107412"/>
                </a:cubicBezTo>
                <a:cubicBezTo>
                  <a:pt x="1297519" y="88098"/>
                  <a:pt x="1328740" y="111645"/>
                  <a:pt x="1364723" y="113762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1289" name="组合 22" hidden="1"/>
          <p:cNvGrpSpPr/>
          <p:nvPr/>
        </p:nvGrpSpPr>
        <p:grpSpPr>
          <a:xfrm>
            <a:off x="3544888" y="2801938"/>
            <a:ext cx="2466975" cy="784225"/>
            <a:chOff x="1" y="0"/>
            <a:chExt cx="2467409" cy="784195"/>
          </a:xfrm>
        </p:grpSpPr>
        <p:sp>
          <p:nvSpPr>
            <p:cNvPr id="36878" name="TextBox 21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79" name="等腰三角形 20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grpSp>
        <p:nvGrpSpPr>
          <p:cNvPr id="11292" name="组合 28" hidden="1"/>
          <p:cNvGrpSpPr/>
          <p:nvPr/>
        </p:nvGrpSpPr>
        <p:grpSpPr>
          <a:xfrm>
            <a:off x="6002338" y="2801938"/>
            <a:ext cx="2468562" cy="784225"/>
            <a:chOff x="1" y="0"/>
            <a:chExt cx="2467409" cy="784195"/>
          </a:xfrm>
        </p:grpSpPr>
        <p:sp>
          <p:nvSpPr>
            <p:cNvPr id="36881" name="TextBox 29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82" name="等腰三角形 30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grpSp>
        <p:nvGrpSpPr>
          <p:cNvPr id="11295" name="组合 31" hidden="1"/>
          <p:cNvGrpSpPr/>
          <p:nvPr/>
        </p:nvGrpSpPr>
        <p:grpSpPr>
          <a:xfrm>
            <a:off x="3544888" y="3611563"/>
            <a:ext cx="2466975" cy="784225"/>
            <a:chOff x="1" y="0"/>
            <a:chExt cx="2467409" cy="784195"/>
          </a:xfrm>
        </p:grpSpPr>
        <p:sp>
          <p:nvSpPr>
            <p:cNvPr id="36884" name="TextBox 32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85" name="等腰三角形 33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grpSp>
        <p:nvGrpSpPr>
          <p:cNvPr id="11298" name="组合 34" hidden="1"/>
          <p:cNvGrpSpPr/>
          <p:nvPr/>
        </p:nvGrpSpPr>
        <p:grpSpPr>
          <a:xfrm>
            <a:off x="6002338" y="3611563"/>
            <a:ext cx="2468562" cy="784225"/>
            <a:chOff x="1" y="0"/>
            <a:chExt cx="2467409" cy="784195"/>
          </a:xfrm>
        </p:grpSpPr>
        <p:sp>
          <p:nvSpPr>
            <p:cNvPr id="36887" name="TextBox 35"/>
            <p:cNvSpPr/>
            <p:nvPr/>
          </p:nvSpPr>
          <p:spPr>
            <a:xfrm>
              <a:off x="122912" y="0"/>
              <a:ext cx="2344498" cy="784195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11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单击添加标题</a:t>
              </a:r>
              <a:endParaRPr lang="en-US" altLang="zh-CN" sz="11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br>
                <a:rPr lang="zh-CN" altLang="en-US" sz="7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</a:br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在此处添加详细描述文本，尽量与标题文本语言风格相符合，语言描述尽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r>
                <a:rPr lang="zh-CN" altLang="en-US" sz="900" dirty="0">
                  <a:solidFill>
                    <a:srgbClr val="FEFEF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量简洁生动，尽可能概括出段落内容。</a:t>
              </a:r>
              <a:endParaRPr lang="en-US" altLang="zh-CN" sz="9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888" name="等腰三角形 36"/>
            <p:cNvSpPr/>
            <p:nvPr/>
          </p:nvSpPr>
          <p:spPr>
            <a:xfrm rot="5400000">
              <a:off x="-8815" y="64595"/>
              <a:ext cx="127826" cy="110195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</p:spPr>
          <p:txBody>
            <a:bodyPr anchor="ctr"/>
            <a:lstStyle/>
            <a:p>
              <a:pPr algn="ctr"/>
              <a:endParaRPr lang="zh-CN" altLang="zh-CN" dirty="0">
                <a:solidFill>
                  <a:srgbClr val="00CC99"/>
                </a:solidFill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</p:grpSp>
      <p:sp>
        <p:nvSpPr>
          <p:cNvPr id="11301" name="TextBox 43" hidden="1"/>
          <p:cNvSpPr/>
          <p:nvPr/>
        </p:nvSpPr>
        <p:spPr>
          <a:xfrm>
            <a:off x="3665538" y="4676775"/>
            <a:ext cx="4867275" cy="55245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在此处添加详细描述文本</a:t>
            </a:r>
            <a:r>
              <a:rPr lang="en-US" altLang="zh-CN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尽量与标题文本语言风格相符合，语言描述尽量简洁生动，尽可能概括出段落内容，尽量将每页幻灯片文字内容控制在</a:t>
            </a:r>
            <a:r>
              <a:rPr lang="en-US" altLang="zh-CN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200</a:t>
            </a:r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字以内，将每页幻灯片动态演示时间长度尽量控制在</a:t>
            </a:r>
            <a:r>
              <a:rPr lang="en-US" altLang="zh-CN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</a:t>
            </a:r>
            <a:r>
              <a:rPr lang="zh-CN" altLang="en-US" sz="1000" dirty="0">
                <a:solidFill>
                  <a:srgbClr val="FEFEF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分钟以内。</a:t>
            </a:r>
            <a:endParaRPr lang="en-US" altLang="zh-CN" sz="1000" dirty="0">
              <a:solidFill>
                <a:srgbClr val="FEFEF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1302" name="组合 23"/>
          <p:cNvGrpSpPr/>
          <p:nvPr/>
        </p:nvGrpSpPr>
        <p:grpSpPr>
          <a:xfrm>
            <a:off x="1947808" y="3146255"/>
            <a:ext cx="1093097" cy="1925173"/>
            <a:chOff x="0" y="0"/>
            <a:chExt cx="1090612" cy="1921760"/>
          </a:xfrm>
        </p:grpSpPr>
        <p:sp>
          <p:nvSpPr>
            <p:cNvPr id="36891" name="任意多边形 24"/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2" name="任意多边形 25"/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3" name="任意多边形 26"/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4" name="任意多边形 27"/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5" name="任意多边形 37"/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6" name="任意多边形 38"/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897" name="任意多边形 39"/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6905" name="文本框 8"/>
          <p:cNvSpPr txBox="1"/>
          <p:nvPr/>
        </p:nvSpPr>
        <p:spPr>
          <a:xfrm>
            <a:off x="3599975" y="2404411"/>
            <a:ext cx="4621212" cy="3422091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成就的收集</a:t>
            </a:r>
            <a:endParaRPr lang="en-US" altLang="zh-CN" sz="16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种剧情成就，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种彩蛋成就，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种关卡成就，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种状态成就，每种成就有对应的徽章和信息。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剧情本身有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个分支结局，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个主线结局。玩家的每个选择都影响或是成就或是道具的收集，都有用户反馈。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剧情的反转。剧情的三个主线结局中，真实结局揭露了老人及主角的真实身份，以及主角的经历意义。</a:t>
            </a:r>
          </a:p>
        </p:txBody>
      </p:sp>
      <p:sp>
        <p:nvSpPr>
          <p:cNvPr id="43" name="矩形 19">
            <a:extLst>
              <a:ext uri="{FF2B5EF4-FFF2-40B4-BE49-F238E27FC236}">
                <a16:creationId xmlns:a16="http://schemas.microsoft.com/office/drawing/2014/main" id="{FD69ACB2-8420-4548-A839-8CCD22D90BA1}"/>
              </a:ext>
            </a:extLst>
          </p:cNvPr>
          <p:cNvSpPr/>
          <p:nvPr/>
        </p:nvSpPr>
        <p:spPr>
          <a:xfrm rot="1865145">
            <a:off x="485231" y="664371"/>
            <a:ext cx="320675" cy="522287"/>
          </a:xfrm>
          <a:custGeom>
            <a:avLst/>
            <a:gdLst/>
            <a:ahLst/>
            <a:cxnLst>
              <a:cxn ang="0">
                <a:pos x="54677" y="217383"/>
              </a:cxn>
              <a:cxn ang="0">
                <a:pos x="141537" y="165039"/>
              </a:cxn>
              <a:cxn ang="0">
                <a:pos x="146461" y="173203"/>
              </a:cxn>
              <a:cxn ang="0">
                <a:pos x="59601" y="225546"/>
              </a:cxn>
              <a:cxn ang="0">
                <a:pos x="54677" y="217383"/>
              </a:cxn>
              <a:cxn ang="0">
                <a:pos x="0" y="174968"/>
              </a:cxn>
              <a:cxn ang="0">
                <a:pos x="73717" y="174968"/>
              </a:cxn>
              <a:cxn ang="0">
                <a:pos x="36858" y="238488"/>
              </a:cxn>
              <a:cxn ang="0">
                <a:pos x="0" y="174968"/>
              </a:cxn>
              <a:cxn ang="0">
                <a:pos x="44138" y="38393"/>
              </a:cxn>
              <a:cxn ang="0">
                <a:pos x="73254" y="38393"/>
              </a:cxn>
              <a:cxn ang="0">
                <a:pos x="73254" y="164046"/>
              </a:cxn>
              <a:cxn ang="0">
                <a:pos x="44138" y="164046"/>
              </a:cxn>
              <a:cxn ang="0">
                <a:pos x="44138" y="38393"/>
              </a:cxn>
              <a:cxn ang="0">
                <a:pos x="462" y="38393"/>
              </a:cxn>
              <a:cxn ang="0">
                <a:pos x="29579" y="38393"/>
              </a:cxn>
              <a:cxn ang="0">
                <a:pos x="29579" y="164046"/>
              </a:cxn>
              <a:cxn ang="0">
                <a:pos x="462" y="164046"/>
              </a:cxn>
              <a:cxn ang="0">
                <a:pos x="462" y="38393"/>
              </a:cxn>
              <a:cxn ang="0">
                <a:pos x="1850" y="1387"/>
              </a:cxn>
              <a:cxn ang="0">
                <a:pos x="5201" y="0"/>
              </a:cxn>
              <a:cxn ang="0">
                <a:pos x="68515" y="0"/>
              </a:cxn>
              <a:cxn ang="0">
                <a:pos x="73254" y="4737"/>
              </a:cxn>
              <a:cxn ang="0">
                <a:pos x="73254" y="21994"/>
              </a:cxn>
              <a:cxn ang="0">
                <a:pos x="68515" y="26731"/>
              </a:cxn>
              <a:cxn ang="0">
                <a:pos x="5201" y="26731"/>
              </a:cxn>
              <a:cxn ang="0">
                <a:pos x="462" y="21994"/>
              </a:cxn>
              <a:cxn ang="0">
                <a:pos x="462" y="4737"/>
              </a:cxn>
              <a:cxn ang="0">
                <a:pos x="1850" y="1387"/>
              </a:cxn>
            </a:cxnLst>
            <a:rect l="0" t="0" r="0" b="0"/>
            <a:pathLst>
              <a:path w="702116" h="1143806">
                <a:moveTo>
                  <a:pt x="262117" y="1042584"/>
                </a:moveTo>
                <a:lnTo>
                  <a:pt x="678511" y="791541"/>
                </a:lnTo>
                <a:lnTo>
                  <a:pt x="702116" y="830694"/>
                </a:lnTo>
                <a:lnTo>
                  <a:pt x="285723" y="1081738"/>
                </a:lnTo>
                <a:lnTo>
                  <a:pt x="262117" y="1042584"/>
                </a:lnTo>
                <a:close/>
                <a:moveTo>
                  <a:pt x="0" y="839161"/>
                </a:moveTo>
                <a:lnTo>
                  <a:pt x="353388" y="839161"/>
                </a:lnTo>
                <a:lnTo>
                  <a:pt x="176694" y="1143806"/>
                </a:lnTo>
                <a:lnTo>
                  <a:pt x="0" y="839161"/>
                </a:lnTo>
                <a:close/>
                <a:moveTo>
                  <a:pt x="211590" y="184135"/>
                </a:moveTo>
                <a:lnTo>
                  <a:pt x="351173" y="184135"/>
                </a:lnTo>
                <a:lnTo>
                  <a:pt x="351173" y="786777"/>
                </a:lnTo>
                <a:lnTo>
                  <a:pt x="211590" y="786777"/>
                </a:lnTo>
                <a:lnTo>
                  <a:pt x="211590" y="184135"/>
                </a:lnTo>
                <a:close/>
                <a:moveTo>
                  <a:pt x="2216" y="184135"/>
                </a:moveTo>
                <a:lnTo>
                  <a:pt x="141799" y="184135"/>
                </a:lnTo>
                <a:lnTo>
                  <a:pt x="141799" y="786777"/>
                </a:lnTo>
                <a:lnTo>
                  <a:pt x="2216" y="786777"/>
                </a:lnTo>
                <a:lnTo>
                  <a:pt x="2216" y="184135"/>
                </a:lnTo>
                <a:close/>
                <a:moveTo>
                  <a:pt x="8869" y="6654"/>
                </a:moveTo>
                <a:cubicBezTo>
                  <a:pt x="12980" y="2543"/>
                  <a:pt x="18660" y="0"/>
                  <a:pt x="24933" y="0"/>
                </a:cubicBezTo>
                <a:lnTo>
                  <a:pt x="328454" y="0"/>
                </a:lnTo>
                <a:cubicBezTo>
                  <a:pt x="341002" y="0"/>
                  <a:pt x="351172" y="10171"/>
                  <a:pt x="351173" y="22718"/>
                </a:cubicBezTo>
                <a:lnTo>
                  <a:pt x="351172" y="105485"/>
                </a:lnTo>
                <a:cubicBezTo>
                  <a:pt x="351172" y="118032"/>
                  <a:pt x="341001" y="128203"/>
                  <a:pt x="328454" y="128203"/>
                </a:cubicBezTo>
                <a:lnTo>
                  <a:pt x="24933" y="128203"/>
                </a:lnTo>
                <a:cubicBezTo>
                  <a:pt x="12386" y="128203"/>
                  <a:pt x="2215" y="118032"/>
                  <a:pt x="2215" y="105485"/>
                </a:cubicBezTo>
                <a:lnTo>
                  <a:pt x="2215" y="22718"/>
                </a:lnTo>
                <a:cubicBezTo>
                  <a:pt x="2215" y="16444"/>
                  <a:pt x="4758" y="10765"/>
                  <a:pt x="8869" y="6654"/>
                </a:cubicBezTo>
                <a:close/>
              </a:path>
            </a:pathLst>
          </a:custGeom>
          <a:solidFill>
            <a:schemeClr val="accent1"/>
          </a:solidFill>
          <a:ln w="25400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" name="任意多边形 67">
            <a:extLst>
              <a:ext uri="{FF2B5EF4-FFF2-40B4-BE49-F238E27FC236}">
                <a16:creationId xmlns:a16="http://schemas.microsoft.com/office/drawing/2014/main" id="{C62D4A0E-B9F0-4166-B687-0E3E468E0E67}"/>
              </a:ext>
            </a:extLst>
          </p:cNvPr>
          <p:cNvSpPr/>
          <p:nvPr/>
        </p:nvSpPr>
        <p:spPr>
          <a:xfrm rot="429592">
            <a:off x="50256" y="653258"/>
            <a:ext cx="8405813" cy="1123950"/>
          </a:xfrm>
          <a:custGeom>
            <a:avLst/>
            <a:gdLst/>
            <a:ahLst/>
            <a:cxnLst>
              <a:cxn ang="0">
                <a:pos x="0" y="716939"/>
              </a:cxn>
              <a:cxn ang="0">
                <a:pos x="14107365" y="429892"/>
              </a:cxn>
              <a:cxn ang="0">
                <a:pos x="22374763" y="271016"/>
              </a:cxn>
              <a:cxn ang="0">
                <a:pos x="24775042" y="80244"/>
              </a:cxn>
              <a:cxn ang="0">
                <a:pos x="28374215" y="116467"/>
              </a:cxn>
              <a:cxn ang="0">
                <a:pos x="28326781" y="12947"/>
              </a:cxn>
              <a:cxn ang="0">
                <a:pos x="30698535" y="67942"/>
              </a:cxn>
              <a:cxn ang="0">
                <a:pos x="31315190" y="32357"/>
              </a:cxn>
              <a:cxn ang="0">
                <a:pos x="32121588" y="35592"/>
              </a:cxn>
            </a:cxnLst>
            <a:rect l="0" t="0" r="0" b="0"/>
            <a:pathLst>
              <a:path w="4300026" h="1407276">
                <a:moveTo>
                  <a:pt x="0" y="1407275"/>
                </a:moveTo>
                <a:lnTo>
                  <a:pt x="1888513" y="843833"/>
                </a:lnTo>
                <a:cubicBezTo>
                  <a:pt x="2441879" y="687904"/>
                  <a:pt x="2448481" y="1250516"/>
                  <a:pt x="2995246" y="531975"/>
                </a:cubicBezTo>
                <a:cubicBezTo>
                  <a:pt x="3073107" y="397166"/>
                  <a:pt x="3213374" y="199428"/>
                  <a:pt x="3316565" y="157511"/>
                </a:cubicBezTo>
                <a:cubicBezTo>
                  <a:pt x="3392765" y="113061"/>
                  <a:pt x="3512626" y="139713"/>
                  <a:pt x="3798376" y="228613"/>
                </a:cubicBezTo>
                <a:cubicBezTo>
                  <a:pt x="3910559" y="240255"/>
                  <a:pt x="3777474" y="74096"/>
                  <a:pt x="3792026" y="25413"/>
                </a:cubicBezTo>
                <a:cubicBezTo>
                  <a:pt x="3804196" y="-57666"/>
                  <a:pt x="4003693" y="85473"/>
                  <a:pt x="4109526" y="133363"/>
                </a:cubicBezTo>
                <a:cubicBezTo>
                  <a:pt x="4183080" y="153736"/>
                  <a:pt x="4164559" y="86796"/>
                  <a:pt x="4192076" y="63513"/>
                </a:cubicBezTo>
                <a:cubicBezTo>
                  <a:pt x="4232822" y="44199"/>
                  <a:pt x="4264043" y="67746"/>
                  <a:pt x="4300026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45" name="组合 1">
            <a:extLst>
              <a:ext uri="{FF2B5EF4-FFF2-40B4-BE49-F238E27FC236}">
                <a16:creationId xmlns:a16="http://schemas.microsoft.com/office/drawing/2014/main" id="{CE3D1EF6-4F45-4478-925E-BA110D39A96E}"/>
              </a:ext>
            </a:extLst>
          </p:cNvPr>
          <p:cNvGrpSpPr/>
          <p:nvPr/>
        </p:nvGrpSpPr>
        <p:grpSpPr>
          <a:xfrm>
            <a:off x="899255" y="421483"/>
            <a:ext cx="8061639" cy="844550"/>
            <a:chOff x="1352" y="1620"/>
            <a:chExt cx="12695" cy="1330"/>
          </a:xfrm>
        </p:grpSpPr>
        <p:sp>
          <p:nvSpPr>
            <p:cNvPr id="46" name="TextBox 3">
              <a:extLst>
                <a:ext uri="{FF2B5EF4-FFF2-40B4-BE49-F238E27FC236}">
                  <a16:creationId xmlns:a16="http://schemas.microsoft.com/office/drawing/2014/main" id="{CC969656-61A9-49F5-938D-A095D9F55F99}"/>
                </a:ext>
              </a:extLst>
            </p:cNvPr>
            <p:cNvSpPr/>
            <p:nvPr/>
          </p:nvSpPr>
          <p:spPr>
            <a:xfrm>
              <a:off x="1352" y="2019"/>
              <a:ext cx="4763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zh-CN" altLang="en-US" sz="28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剧情</a:t>
              </a:r>
              <a:endParaRPr lang="zh-CN" altLang="zh-CN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7" name="TextBox 11">
              <a:extLst>
                <a:ext uri="{FF2B5EF4-FFF2-40B4-BE49-F238E27FC236}">
                  <a16:creationId xmlns:a16="http://schemas.microsoft.com/office/drawing/2014/main" id="{0F12F6AC-ED24-428B-B1BD-B9BEF98E6DDE}"/>
                </a:ext>
              </a:extLst>
            </p:cNvPr>
            <p:cNvSpPr/>
            <p:nvPr/>
          </p:nvSpPr>
          <p:spPr>
            <a:xfrm>
              <a:off x="11080" y="1944"/>
              <a:ext cx="2130" cy="580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endParaRPr lang="zh-CN" altLang="zh-CN" dirty="0">
                <a:latin typeface="华文行楷" panose="02010800040101010101" charset="-122"/>
                <a:ea typeface="华文中宋" panose="02010600040101010101" charset="-122"/>
              </a:endParaRPr>
            </a:p>
          </p:txBody>
        </p:sp>
        <p:grpSp>
          <p:nvGrpSpPr>
            <p:cNvPr id="48" name="组合 68">
              <a:extLst>
                <a:ext uri="{FF2B5EF4-FFF2-40B4-BE49-F238E27FC236}">
                  <a16:creationId xmlns:a16="http://schemas.microsoft.com/office/drawing/2014/main" id="{6A2831A0-51FF-473F-9CF9-1B2C6472D903}"/>
                </a:ext>
              </a:extLst>
            </p:cNvPr>
            <p:cNvGrpSpPr/>
            <p:nvPr/>
          </p:nvGrpSpPr>
          <p:grpSpPr>
            <a:xfrm>
              <a:off x="13292" y="1620"/>
              <a:ext cx="755" cy="1330"/>
              <a:chOff x="0" y="0"/>
              <a:chExt cx="1090612" cy="1921760"/>
            </a:xfrm>
          </p:grpSpPr>
          <p:sp>
            <p:nvSpPr>
              <p:cNvPr id="49" name="任意多边形 69">
                <a:extLst>
                  <a:ext uri="{FF2B5EF4-FFF2-40B4-BE49-F238E27FC236}">
                    <a16:creationId xmlns:a16="http://schemas.microsoft.com/office/drawing/2014/main" id="{2ACEB8E6-80A9-4637-A72E-00F4BC3FAE58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0" name="任意多边形 70">
                <a:extLst>
                  <a:ext uri="{FF2B5EF4-FFF2-40B4-BE49-F238E27FC236}">
                    <a16:creationId xmlns:a16="http://schemas.microsoft.com/office/drawing/2014/main" id="{C24D963B-6CE9-4193-86F8-8B2517C7BFF4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1" name="任意多边形 71">
                <a:extLst>
                  <a:ext uri="{FF2B5EF4-FFF2-40B4-BE49-F238E27FC236}">
                    <a16:creationId xmlns:a16="http://schemas.microsoft.com/office/drawing/2014/main" id="{8954D16E-992E-4A93-87F3-4F55A3D1547C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2" name="任意多边形 72">
                <a:extLst>
                  <a:ext uri="{FF2B5EF4-FFF2-40B4-BE49-F238E27FC236}">
                    <a16:creationId xmlns:a16="http://schemas.microsoft.com/office/drawing/2014/main" id="{14DD8F55-1041-45A1-A550-2A8AA2266BC7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3" name="任意多边形 73">
                <a:extLst>
                  <a:ext uri="{FF2B5EF4-FFF2-40B4-BE49-F238E27FC236}">
                    <a16:creationId xmlns:a16="http://schemas.microsoft.com/office/drawing/2014/main" id="{39A5A60D-7283-4B85-9438-0A70264D553A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4" name="任意多边形 74">
                <a:extLst>
                  <a:ext uri="{FF2B5EF4-FFF2-40B4-BE49-F238E27FC236}">
                    <a16:creationId xmlns:a16="http://schemas.microsoft.com/office/drawing/2014/main" id="{9DCA415B-09C1-4CEF-A1B5-20470A7F42BF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55" name="任意多边形 75">
                <a:extLst>
                  <a:ext uri="{FF2B5EF4-FFF2-40B4-BE49-F238E27FC236}">
                    <a16:creationId xmlns:a16="http://schemas.microsoft.com/office/drawing/2014/main" id="{CA0206BC-0DA3-4FE3-BF66-12536DE651DF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1E6527AF-4934-4A8F-837F-C610A1F64740}"/>
              </a:ext>
            </a:extLst>
          </p:cNvPr>
          <p:cNvGrpSpPr/>
          <p:nvPr/>
        </p:nvGrpSpPr>
        <p:grpSpPr>
          <a:xfrm>
            <a:off x="6443974" y="1379708"/>
            <a:ext cx="1718313" cy="349269"/>
            <a:chOff x="6144116" y="1311895"/>
            <a:chExt cx="1655738" cy="336550"/>
          </a:xfrm>
        </p:grpSpPr>
        <p:sp>
          <p:nvSpPr>
            <p:cNvPr id="57" name="梯形 21">
              <a:extLst>
                <a:ext uri="{FF2B5EF4-FFF2-40B4-BE49-F238E27FC236}">
                  <a16:creationId xmlns:a16="http://schemas.microsoft.com/office/drawing/2014/main" id="{D42BE583-1CE2-4093-9CBB-53539527439B}"/>
                </a:ext>
              </a:extLst>
            </p:cNvPr>
            <p:cNvSpPr/>
            <p:nvPr/>
          </p:nvSpPr>
          <p:spPr>
            <a:xfrm rot="16200000">
              <a:off x="6122561" y="1355439"/>
              <a:ext cx="232057" cy="188948"/>
            </a:xfrm>
            <a:custGeom>
              <a:avLst/>
              <a:gdLst/>
              <a:ahLst/>
              <a:cxnLst>
                <a:cxn ang="0">
                  <a:pos x="33868" y="36900"/>
                </a:cxn>
                <a:cxn ang="0">
                  <a:pos x="33868" y="41813"/>
                </a:cxn>
                <a:cxn ang="0">
                  <a:pos x="24843" y="41813"/>
                </a:cxn>
                <a:cxn ang="0">
                  <a:pos x="29587" y="36900"/>
                </a:cxn>
                <a:cxn ang="0">
                  <a:pos x="33868" y="36900"/>
                </a:cxn>
                <a:cxn ang="0">
                  <a:pos x="39412" y="25057"/>
                </a:cxn>
                <a:cxn ang="0">
                  <a:pos x="14356" y="50113"/>
                </a:cxn>
                <a:cxn ang="0">
                  <a:pos x="14356" y="42613"/>
                </a:cxn>
                <a:cxn ang="0">
                  <a:pos x="14968" y="42001"/>
                </a:cxn>
                <a:cxn ang="0">
                  <a:pos x="3462" y="42001"/>
                </a:cxn>
                <a:cxn ang="0">
                  <a:pos x="0" y="38539"/>
                </a:cxn>
                <a:cxn ang="0">
                  <a:pos x="0" y="34268"/>
                </a:cxn>
                <a:cxn ang="0">
                  <a:pos x="7518" y="34268"/>
                </a:cxn>
                <a:cxn ang="0">
                  <a:pos x="8745" y="33040"/>
                </a:cxn>
                <a:cxn ang="0">
                  <a:pos x="8745" y="28132"/>
                </a:cxn>
                <a:cxn ang="0">
                  <a:pos x="7518" y="26905"/>
                </a:cxn>
                <a:cxn ang="0">
                  <a:pos x="0" y="26905"/>
                </a:cxn>
                <a:cxn ang="0">
                  <a:pos x="0" y="11574"/>
                </a:cxn>
                <a:cxn ang="0">
                  <a:pos x="3462" y="8112"/>
                </a:cxn>
                <a:cxn ang="0">
                  <a:pos x="14968" y="8112"/>
                </a:cxn>
                <a:cxn ang="0">
                  <a:pos x="14356" y="7500"/>
                </a:cxn>
                <a:cxn ang="0">
                  <a:pos x="14356" y="0"/>
                </a:cxn>
                <a:cxn ang="0">
                  <a:pos x="39412" y="25057"/>
                </a:cxn>
              </a:cxnLst>
              <a:rect l="0" t="0" r="0" b="0"/>
              <a:pathLst>
                <a:path w="880987" h="1120183">
                  <a:moveTo>
                    <a:pt x="757066" y="824835"/>
                  </a:moveTo>
                  <a:lnTo>
                    <a:pt x="757066" y="934658"/>
                  </a:lnTo>
                  <a:lnTo>
                    <a:pt x="555328" y="934658"/>
                  </a:lnTo>
                  <a:lnTo>
                    <a:pt x="661366" y="824835"/>
                  </a:lnTo>
                  <a:lnTo>
                    <a:pt x="757066" y="824835"/>
                  </a:lnTo>
                  <a:close/>
                  <a:moveTo>
                    <a:pt x="880987" y="560091"/>
                  </a:moveTo>
                  <a:lnTo>
                    <a:pt x="320895" y="1120183"/>
                  </a:lnTo>
                  <a:lnTo>
                    <a:pt x="320895" y="952536"/>
                  </a:lnTo>
                  <a:lnTo>
                    <a:pt x="334577" y="938854"/>
                  </a:lnTo>
                  <a:lnTo>
                    <a:pt x="77386" y="938854"/>
                  </a:lnTo>
                  <a:cubicBezTo>
                    <a:pt x="34647" y="938854"/>
                    <a:pt x="0" y="904207"/>
                    <a:pt x="0" y="861468"/>
                  </a:cubicBezTo>
                  <a:lnTo>
                    <a:pt x="0" y="765985"/>
                  </a:lnTo>
                  <a:lnTo>
                    <a:pt x="168046" y="765985"/>
                  </a:lnTo>
                  <a:cubicBezTo>
                    <a:pt x="183196" y="765985"/>
                    <a:pt x="195477" y="753704"/>
                    <a:pt x="195477" y="738554"/>
                  </a:cubicBezTo>
                  <a:lnTo>
                    <a:pt x="195477" y="628834"/>
                  </a:lnTo>
                  <a:cubicBezTo>
                    <a:pt x="195477" y="613684"/>
                    <a:pt x="183196" y="601403"/>
                    <a:pt x="168046" y="601403"/>
                  </a:cubicBezTo>
                  <a:lnTo>
                    <a:pt x="0" y="601403"/>
                  </a:lnTo>
                  <a:lnTo>
                    <a:pt x="0" y="258716"/>
                  </a:lnTo>
                  <a:cubicBezTo>
                    <a:pt x="0" y="215977"/>
                    <a:pt x="34647" y="181330"/>
                    <a:pt x="77386" y="181330"/>
                  </a:cubicBezTo>
                  <a:lnTo>
                    <a:pt x="334578" y="181330"/>
                  </a:lnTo>
                  <a:lnTo>
                    <a:pt x="320895" y="167647"/>
                  </a:lnTo>
                  <a:lnTo>
                    <a:pt x="320895" y="0"/>
                  </a:lnTo>
                  <a:lnTo>
                    <a:pt x="880987" y="560091"/>
                  </a:lnTo>
                  <a:close/>
                </a:path>
              </a:pathLst>
            </a:custGeom>
            <a:solidFill>
              <a:srgbClr val="FFFFFF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8" name="文本框 2">
              <a:extLst>
                <a:ext uri="{FF2B5EF4-FFF2-40B4-BE49-F238E27FC236}">
                  <a16:creationId xmlns:a16="http://schemas.microsoft.com/office/drawing/2014/main" id="{BB7F8B1B-BBF8-4BB2-B732-E07D34F7D9CB}"/>
                </a:ext>
              </a:extLst>
            </p:cNvPr>
            <p:cNvSpPr txBox="1"/>
            <p:nvPr/>
          </p:nvSpPr>
          <p:spPr>
            <a:xfrm>
              <a:off x="6287017" y="1311895"/>
              <a:ext cx="1512837" cy="33655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en-US" altLang="zh-CN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SAVER</a:t>
              </a:r>
              <a:r>
                <a:rPr lang="zh-CN" altLang="en-US" sz="1600" dirty="0">
                  <a:latin typeface="幼圆" panose="02010509060101010101" pitchFamily="49" charset="-122"/>
                  <a:ea typeface="幼圆" panose="02010509060101010101" pitchFamily="49" charset="-122"/>
                </a:rPr>
                <a:t>制作组</a:t>
              </a: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7" dur="500"/>
                                        <p:tgtEl>
                                          <p:spTgt spid="11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800" fill="hold"/>
                                        <p:tgtEl>
                                          <p:spTgt spid="11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800" fill="hold"/>
                                        <p:tgtEl>
                                          <p:spTgt spid="11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6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01" grpId="0" bldLvl="0"/>
      <p:bldP spid="3690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六边形 1" hidden="1"/>
          <p:cNvSpPr/>
          <p:nvPr/>
        </p:nvSpPr>
        <p:spPr>
          <a:xfrm>
            <a:off x="250825" y="1052513"/>
            <a:ext cx="361950" cy="312737"/>
          </a:xfrm>
          <a:prstGeom prst="hexagon">
            <a:avLst>
              <a:gd name="adj" fmla="val 24942"/>
              <a:gd name="vf" fmla="val 115470"/>
            </a:avLst>
          </a:prstGeom>
          <a:solidFill>
            <a:schemeClr val="bg1">
              <a:alpha val="50194"/>
            </a:scheme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22531" name="六边形 2" hidden="1"/>
          <p:cNvSpPr/>
          <p:nvPr/>
        </p:nvSpPr>
        <p:spPr>
          <a:xfrm>
            <a:off x="522288" y="1220788"/>
            <a:ext cx="180975" cy="155575"/>
          </a:xfrm>
          <a:prstGeom prst="hexagon">
            <a:avLst>
              <a:gd name="adj" fmla="val 25069"/>
              <a:gd name="vf" fmla="val 115470"/>
            </a:avLst>
          </a:prstGeom>
          <a:solidFill>
            <a:srgbClr val="FFC000">
              <a:alpha val="50194"/>
            </a:srgbClr>
          </a:solidFill>
          <a:ln w="9525">
            <a:noFill/>
          </a:ln>
        </p:spPr>
        <p:txBody>
          <a:bodyPr anchor="ctr"/>
          <a:lstStyle/>
          <a:p>
            <a:pPr algn="ctr"/>
            <a:endParaRPr lang="zh-CN" altLang="en-US" sz="100" dirty="0">
              <a:solidFill>
                <a:srgbClr val="FFFFFF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22532" name="矩形 3" hidden="1"/>
          <p:cNvSpPr/>
          <p:nvPr/>
        </p:nvSpPr>
        <p:spPr>
          <a:xfrm>
            <a:off x="693738" y="1149350"/>
            <a:ext cx="284162" cy="10636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zh-CN" altLang="en-US" sz="1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请在此处添加标题</a:t>
            </a:r>
            <a:endParaRPr lang="zh-CN" altLang="en-US" sz="100" dirty="0">
              <a:solidFill>
                <a:srgbClr val="000000"/>
              </a:solidFill>
              <a:latin typeface="Calibri" panose="020F0502020204030204" pitchFamily="34" charset="0"/>
              <a:ea typeface="华文中宋" panose="02010600040101010101" charset="-122"/>
            </a:endParaRPr>
          </a:p>
        </p:txBody>
      </p:sp>
      <p:sp>
        <p:nvSpPr>
          <p:cNvPr id="22534" name="矩形 32" hidden="1"/>
          <p:cNvSpPr/>
          <p:nvPr/>
        </p:nvSpPr>
        <p:spPr>
          <a:xfrm>
            <a:off x="1263650" y="4941888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35" name="文本框 33" hidden="1"/>
          <p:cNvSpPr txBox="1"/>
          <p:nvPr/>
        </p:nvSpPr>
        <p:spPr>
          <a:xfrm>
            <a:off x="1239838" y="4621213"/>
            <a:ext cx="1552575" cy="254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36" name="矩形 34" hidden="1"/>
          <p:cNvSpPr/>
          <p:nvPr/>
        </p:nvSpPr>
        <p:spPr>
          <a:xfrm>
            <a:off x="1228725" y="3473450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37" name="文本框 35" hidden="1"/>
          <p:cNvSpPr txBox="1"/>
          <p:nvPr/>
        </p:nvSpPr>
        <p:spPr>
          <a:xfrm>
            <a:off x="1204913" y="3152775"/>
            <a:ext cx="1552575" cy="25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38" name="矩形 36" hidden="1"/>
          <p:cNvSpPr/>
          <p:nvPr/>
        </p:nvSpPr>
        <p:spPr>
          <a:xfrm>
            <a:off x="3724275" y="1795463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39" name="文本框 37" hidden="1"/>
          <p:cNvSpPr txBox="1"/>
          <p:nvPr/>
        </p:nvSpPr>
        <p:spPr>
          <a:xfrm>
            <a:off x="3702050" y="1474788"/>
            <a:ext cx="1550988" cy="25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40" name="矩形 38" hidden="1"/>
          <p:cNvSpPr/>
          <p:nvPr/>
        </p:nvSpPr>
        <p:spPr>
          <a:xfrm>
            <a:off x="6456363" y="4941888"/>
            <a:ext cx="1790700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41" name="文本框 39" hidden="1"/>
          <p:cNvSpPr txBox="1"/>
          <p:nvPr/>
        </p:nvSpPr>
        <p:spPr>
          <a:xfrm>
            <a:off x="6434138" y="4621213"/>
            <a:ext cx="1550988" cy="2540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22542" name="矩形 40" hidden="1"/>
          <p:cNvSpPr/>
          <p:nvPr/>
        </p:nvSpPr>
        <p:spPr>
          <a:xfrm>
            <a:off x="6421438" y="3473450"/>
            <a:ext cx="1789113" cy="60166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eaLnBrk="1" fontAlgn="base" hangingPunct="1"/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梭拓</a:t>
            </a:r>
            <a:r>
              <a:rPr lang="en-US" altLang="zh-CN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PPT</a:t>
            </a:r>
            <a:r>
              <a:rPr lang="zh-CN" altLang="en-US" sz="825" strike="noStrike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工作室更专业的模板。梭拓，不止创新。请在此处填入你需要的内容。请在此处填入你需要的内容。请在此处填入你需要的内容</a:t>
            </a:r>
            <a:endParaRPr lang="zh-CN" altLang="en-US" sz="100" strike="noStrike" noProof="1">
              <a:solidFill>
                <a:schemeClr val="bg1"/>
              </a:solidFill>
              <a:latin typeface="Calibri" panose="020F0502020204030204" pitchFamily="34" charset="0"/>
              <a:ea typeface="华文中宋" panose="02010600040101010101" charset="-122"/>
              <a:cs typeface="华文行楷" panose="02010800040101010101" charset="-122"/>
            </a:endParaRPr>
          </a:p>
        </p:txBody>
      </p:sp>
      <p:sp>
        <p:nvSpPr>
          <p:cNvPr id="22543" name="文本框 41" hidden="1"/>
          <p:cNvSpPr txBox="1"/>
          <p:nvPr/>
        </p:nvSpPr>
        <p:spPr>
          <a:xfrm>
            <a:off x="6399213" y="3152775"/>
            <a:ext cx="1550988" cy="252413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algn="ctr"/>
            <a:r>
              <a:rPr lang="zh-CN" altLang="en-US" sz="1050" b="1" noProof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行楷" panose="02010800040101010101" charset="-122"/>
              </a:rPr>
              <a:t>单击输入您的标题文字</a:t>
            </a:r>
          </a:p>
        </p:txBody>
      </p:sp>
      <p:sp>
        <p:nvSpPr>
          <p:cNvPr id="9231" name="文本框 2"/>
          <p:cNvSpPr txBox="1"/>
          <p:nvPr/>
        </p:nvSpPr>
        <p:spPr>
          <a:xfrm>
            <a:off x="5003994" y="5388182"/>
            <a:ext cx="2959100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地图界面</a:t>
            </a:r>
          </a:p>
        </p:txBody>
      </p:sp>
      <p:sp>
        <p:nvSpPr>
          <p:cNvPr id="9232" name="文本框 3"/>
          <p:cNvSpPr txBox="1"/>
          <p:nvPr/>
        </p:nvSpPr>
        <p:spPr>
          <a:xfrm>
            <a:off x="1831822" y="3306123"/>
            <a:ext cx="2960688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初始界面</a:t>
            </a:r>
          </a:p>
        </p:txBody>
      </p:sp>
      <p:sp>
        <p:nvSpPr>
          <p:cNvPr id="9233" name="文本框 4"/>
          <p:cNvSpPr txBox="1"/>
          <p:nvPr/>
        </p:nvSpPr>
        <p:spPr>
          <a:xfrm>
            <a:off x="5814139" y="4032501"/>
            <a:ext cx="2959100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关卡界面</a:t>
            </a:r>
          </a:p>
        </p:txBody>
      </p:sp>
      <p:sp>
        <p:nvSpPr>
          <p:cNvPr id="9235" name="文本框 1"/>
          <p:cNvSpPr txBox="1"/>
          <p:nvPr/>
        </p:nvSpPr>
        <p:spPr>
          <a:xfrm>
            <a:off x="3902231" y="2492778"/>
            <a:ext cx="1608678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背包系统</a:t>
            </a:r>
          </a:p>
        </p:txBody>
      </p:sp>
      <p:sp>
        <p:nvSpPr>
          <p:cNvPr id="9236" name="文本框 5"/>
          <p:cNvSpPr txBox="1"/>
          <p:nvPr/>
        </p:nvSpPr>
        <p:spPr>
          <a:xfrm>
            <a:off x="2124034" y="5084705"/>
            <a:ext cx="2959100" cy="52322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2800" dirty="0">
                <a:latin typeface="幼圆" panose="02010509060101010101" charset="-122"/>
                <a:ea typeface="幼圆" panose="02010509060101010101" charset="-122"/>
              </a:rPr>
              <a:t>成就界面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7EE1E71-AC81-4A17-A142-720E75EA6CFA}"/>
              </a:ext>
            </a:extLst>
          </p:cNvPr>
          <p:cNvGrpSpPr/>
          <p:nvPr/>
        </p:nvGrpSpPr>
        <p:grpSpPr>
          <a:xfrm rot="812544">
            <a:off x="3443007" y="3191497"/>
            <a:ext cx="2257986" cy="2167547"/>
            <a:chOff x="3119951" y="3191497"/>
            <a:chExt cx="2257986" cy="2167547"/>
          </a:xfrm>
        </p:grpSpPr>
        <p:pic>
          <p:nvPicPr>
            <p:cNvPr id="9234" name="组合 4"/>
            <p:cNvPicPr/>
            <p:nvPr/>
          </p:nvPicPr>
          <p:blipFill>
            <a:blip r:embed="rId2"/>
            <a:stretch>
              <a:fillRect/>
            </a:stretch>
          </p:blipFill>
          <p:spPr>
            <a:xfrm rot="788005">
              <a:off x="3119951" y="3191497"/>
              <a:ext cx="2257986" cy="2167547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38F107E-5B6E-4616-B865-42ACAB15852F}"/>
                </a:ext>
              </a:extLst>
            </p:cNvPr>
            <p:cNvSpPr/>
            <p:nvPr/>
          </p:nvSpPr>
          <p:spPr bwMode="auto">
            <a:xfrm>
              <a:off x="4068007" y="4076991"/>
              <a:ext cx="359995" cy="359995"/>
            </a:xfrm>
            <a:prstGeom prst="rect">
              <a:avLst/>
            </a:prstGeom>
            <a:solidFill>
              <a:srgbClr val="6A3A38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61BD21AE-1C46-4854-809C-878599E6B183}"/>
              </a:ext>
            </a:extLst>
          </p:cNvPr>
          <p:cNvGrpSpPr/>
          <p:nvPr/>
        </p:nvGrpSpPr>
        <p:grpSpPr>
          <a:xfrm>
            <a:off x="9525" y="456993"/>
            <a:ext cx="8910638" cy="1365250"/>
            <a:chOff x="9525" y="1028700"/>
            <a:chExt cx="8910638" cy="1365250"/>
          </a:xfrm>
        </p:grpSpPr>
        <p:sp>
          <p:nvSpPr>
            <p:cNvPr id="79" name="TextBox 3">
              <a:extLst>
                <a:ext uri="{FF2B5EF4-FFF2-40B4-BE49-F238E27FC236}">
                  <a16:creationId xmlns:a16="http://schemas.microsoft.com/office/drawing/2014/main" id="{05E925D1-E05A-4769-8838-1825460A309F}"/>
                </a:ext>
              </a:extLst>
            </p:cNvPr>
            <p:cNvSpPr/>
            <p:nvPr/>
          </p:nvSpPr>
          <p:spPr>
            <a:xfrm>
              <a:off x="900051" y="1224348"/>
              <a:ext cx="2090737" cy="58477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r>
                <a:rPr lang="zh-CN" altLang="en-US" sz="32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过渡界面</a:t>
              </a:r>
              <a:endParaRPr lang="zh-CN" altLang="zh-CN" sz="3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0" name="矩形 19">
              <a:extLst>
                <a:ext uri="{FF2B5EF4-FFF2-40B4-BE49-F238E27FC236}">
                  <a16:creationId xmlns:a16="http://schemas.microsoft.com/office/drawing/2014/main" id="{B47A7A8C-B541-4720-8661-6208D370B49E}"/>
                </a:ext>
              </a:extLst>
            </p:cNvPr>
            <p:cNvSpPr/>
            <p:nvPr/>
          </p:nvSpPr>
          <p:spPr>
            <a:xfrm rot="1865145">
              <a:off x="473139" y="1142920"/>
              <a:ext cx="423314" cy="689456"/>
            </a:xfrm>
            <a:custGeom>
              <a:avLst/>
              <a:gdLst/>
              <a:ahLst/>
              <a:cxnLst>
                <a:cxn ang="0">
                  <a:pos x="54677" y="217383"/>
                </a:cxn>
                <a:cxn ang="0">
                  <a:pos x="141537" y="165039"/>
                </a:cxn>
                <a:cxn ang="0">
                  <a:pos x="146461" y="173203"/>
                </a:cxn>
                <a:cxn ang="0">
                  <a:pos x="59601" y="225546"/>
                </a:cxn>
                <a:cxn ang="0">
                  <a:pos x="54677" y="217383"/>
                </a:cxn>
                <a:cxn ang="0">
                  <a:pos x="0" y="174968"/>
                </a:cxn>
                <a:cxn ang="0">
                  <a:pos x="73717" y="174968"/>
                </a:cxn>
                <a:cxn ang="0">
                  <a:pos x="36858" y="238488"/>
                </a:cxn>
                <a:cxn ang="0">
                  <a:pos x="0" y="174968"/>
                </a:cxn>
                <a:cxn ang="0">
                  <a:pos x="44138" y="38393"/>
                </a:cxn>
                <a:cxn ang="0">
                  <a:pos x="73254" y="38393"/>
                </a:cxn>
                <a:cxn ang="0">
                  <a:pos x="73254" y="164046"/>
                </a:cxn>
                <a:cxn ang="0">
                  <a:pos x="44138" y="164046"/>
                </a:cxn>
                <a:cxn ang="0">
                  <a:pos x="44138" y="38393"/>
                </a:cxn>
                <a:cxn ang="0">
                  <a:pos x="462" y="38393"/>
                </a:cxn>
                <a:cxn ang="0">
                  <a:pos x="29579" y="38393"/>
                </a:cxn>
                <a:cxn ang="0">
                  <a:pos x="29579" y="164046"/>
                </a:cxn>
                <a:cxn ang="0">
                  <a:pos x="462" y="164046"/>
                </a:cxn>
                <a:cxn ang="0">
                  <a:pos x="462" y="38393"/>
                </a:cxn>
                <a:cxn ang="0">
                  <a:pos x="1850" y="1387"/>
                </a:cxn>
                <a:cxn ang="0">
                  <a:pos x="5201" y="0"/>
                </a:cxn>
                <a:cxn ang="0">
                  <a:pos x="68515" y="0"/>
                </a:cxn>
                <a:cxn ang="0">
                  <a:pos x="73254" y="4737"/>
                </a:cxn>
                <a:cxn ang="0">
                  <a:pos x="73254" y="21994"/>
                </a:cxn>
                <a:cxn ang="0">
                  <a:pos x="68515" y="26731"/>
                </a:cxn>
                <a:cxn ang="0">
                  <a:pos x="5201" y="26731"/>
                </a:cxn>
                <a:cxn ang="0">
                  <a:pos x="462" y="21994"/>
                </a:cxn>
                <a:cxn ang="0">
                  <a:pos x="462" y="4737"/>
                </a:cxn>
                <a:cxn ang="0">
                  <a:pos x="1850" y="1387"/>
                </a:cxn>
              </a:cxnLst>
              <a:rect l="0" t="0" r="0" b="0"/>
              <a:pathLst>
                <a:path w="702116" h="1143806">
                  <a:moveTo>
                    <a:pt x="262117" y="1042584"/>
                  </a:moveTo>
                  <a:lnTo>
                    <a:pt x="678511" y="791541"/>
                  </a:lnTo>
                  <a:lnTo>
                    <a:pt x="702116" y="830694"/>
                  </a:lnTo>
                  <a:lnTo>
                    <a:pt x="285723" y="1081738"/>
                  </a:lnTo>
                  <a:lnTo>
                    <a:pt x="262117" y="1042584"/>
                  </a:lnTo>
                  <a:close/>
                  <a:moveTo>
                    <a:pt x="0" y="839161"/>
                  </a:moveTo>
                  <a:lnTo>
                    <a:pt x="353388" y="839161"/>
                  </a:lnTo>
                  <a:lnTo>
                    <a:pt x="176694" y="1143806"/>
                  </a:lnTo>
                  <a:lnTo>
                    <a:pt x="0" y="839161"/>
                  </a:lnTo>
                  <a:close/>
                  <a:moveTo>
                    <a:pt x="211590" y="184135"/>
                  </a:moveTo>
                  <a:lnTo>
                    <a:pt x="351173" y="184135"/>
                  </a:lnTo>
                  <a:lnTo>
                    <a:pt x="351173" y="786777"/>
                  </a:lnTo>
                  <a:lnTo>
                    <a:pt x="211590" y="786777"/>
                  </a:lnTo>
                  <a:lnTo>
                    <a:pt x="211590" y="184135"/>
                  </a:lnTo>
                  <a:close/>
                  <a:moveTo>
                    <a:pt x="2216" y="184135"/>
                  </a:moveTo>
                  <a:lnTo>
                    <a:pt x="141799" y="184135"/>
                  </a:lnTo>
                  <a:lnTo>
                    <a:pt x="141799" y="786777"/>
                  </a:lnTo>
                  <a:lnTo>
                    <a:pt x="2216" y="786777"/>
                  </a:lnTo>
                  <a:lnTo>
                    <a:pt x="2216" y="184135"/>
                  </a:lnTo>
                  <a:close/>
                  <a:moveTo>
                    <a:pt x="8869" y="6654"/>
                  </a:moveTo>
                  <a:cubicBezTo>
                    <a:pt x="12980" y="2543"/>
                    <a:pt x="18660" y="0"/>
                    <a:pt x="24933" y="0"/>
                  </a:cubicBezTo>
                  <a:lnTo>
                    <a:pt x="328454" y="0"/>
                  </a:lnTo>
                  <a:cubicBezTo>
                    <a:pt x="341002" y="0"/>
                    <a:pt x="351172" y="10171"/>
                    <a:pt x="351173" y="22718"/>
                  </a:cubicBezTo>
                  <a:lnTo>
                    <a:pt x="351172" y="105485"/>
                  </a:lnTo>
                  <a:cubicBezTo>
                    <a:pt x="351172" y="118032"/>
                    <a:pt x="341001" y="128203"/>
                    <a:pt x="328454" y="128203"/>
                  </a:cubicBezTo>
                  <a:lnTo>
                    <a:pt x="24933" y="128203"/>
                  </a:lnTo>
                  <a:cubicBezTo>
                    <a:pt x="12386" y="128203"/>
                    <a:pt x="2215" y="118032"/>
                    <a:pt x="2215" y="105485"/>
                  </a:cubicBezTo>
                  <a:lnTo>
                    <a:pt x="2215" y="22718"/>
                  </a:lnTo>
                  <a:cubicBezTo>
                    <a:pt x="2215" y="16444"/>
                    <a:pt x="4758" y="10765"/>
                    <a:pt x="8869" y="665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81" name="任意多边形 67">
              <a:extLst>
                <a:ext uri="{FF2B5EF4-FFF2-40B4-BE49-F238E27FC236}">
                  <a16:creationId xmlns:a16="http://schemas.microsoft.com/office/drawing/2014/main" id="{B42B1B6E-720D-4348-A7A5-3E5CF96A1ED3}"/>
                </a:ext>
              </a:extLst>
            </p:cNvPr>
            <p:cNvSpPr/>
            <p:nvPr/>
          </p:nvSpPr>
          <p:spPr>
            <a:xfrm rot="429592">
              <a:off x="9525" y="1270000"/>
              <a:ext cx="8405813" cy="1123950"/>
            </a:xfrm>
            <a:custGeom>
              <a:avLst/>
              <a:gdLst/>
              <a:ahLst/>
              <a:cxnLst>
                <a:cxn ang="0">
                  <a:pos x="0" y="716939"/>
                </a:cxn>
                <a:cxn ang="0">
                  <a:pos x="14107365" y="429892"/>
                </a:cxn>
                <a:cxn ang="0">
                  <a:pos x="22374763" y="271016"/>
                </a:cxn>
                <a:cxn ang="0">
                  <a:pos x="24775042" y="80244"/>
                </a:cxn>
                <a:cxn ang="0">
                  <a:pos x="28374215" y="116467"/>
                </a:cxn>
                <a:cxn ang="0">
                  <a:pos x="28326781" y="12947"/>
                </a:cxn>
                <a:cxn ang="0">
                  <a:pos x="30698535" y="67942"/>
                </a:cxn>
                <a:cxn ang="0">
                  <a:pos x="31315190" y="32357"/>
                </a:cxn>
                <a:cxn ang="0">
                  <a:pos x="32121588" y="35592"/>
                </a:cxn>
              </a:cxnLst>
              <a:rect l="0" t="0" r="0" b="0"/>
              <a:pathLst>
                <a:path w="4300026" h="1407276">
                  <a:moveTo>
                    <a:pt x="0" y="1407275"/>
                  </a:moveTo>
                  <a:lnTo>
                    <a:pt x="1888513" y="843833"/>
                  </a:lnTo>
                  <a:cubicBezTo>
                    <a:pt x="2441879" y="687904"/>
                    <a:pt x="2448481" y="1250516"/>
                    <a:pt x="2995246" y="531975"/>
                  </a:cubicBezTo>
                  <a:cubicBezTo>
                    <a:pt x="3073107" y="397166"/>
                    <a:pt x="3213374" y="199428"/>
                    <a:pt x="3316565" y="157511"/>
                  </a:cubicBezTo>
                  <a:cubicBezTo>
                    <a:pt x="3392765" y="113061"/>
                    <a:pt x="3512626" y="139713"/>
                    <a:pt x="3798376" y="228613"/>
                  </a:cubicBezTo>
                  <a:cubicBezTo>
                    <a:pt x="3910559" y="240255"/>
                    <a:pt x="3777474" y="74096"/>
                    <a:pt x="3792026" y="25413"/>
                  </a:cubicBezTo>
                  <a:cubicBezTo>
                    <a:pt x="3804196" y="-57666"/>
                    <a:pt x="4003693" y="85473"/>
                    <a:pt x="4109526" y="133363"/>
                  </a:cubicBezTo>
                  <a:cubicBezTo>
                    <a:pt x="4183080" y="153736"/>
                    <a:pt x="4164559" y="86796"/>
                    <a:pt x="4192076" y="63513"/>
                  </a:cubicBezTo>
                  <a:cubicBezTo>
                    <a:pt x="4232822" y="44199"/>
                    <a:pt x="4264043" y="67746"/>
                    <a:pt x="4300026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82" name="组合 68">
              <a:extLst>
                <a:ext uri="{FF2B5EF4-FFF2-40B4-BE49-F238E27FC236}">
                  <a16:creationId xmlns:a16="http://schemas.microsoft.com/office/drawing/2014/main" id="{A8D27970-96BA-40C1-B6B4-3B19148DF0BB}"/>
                </a:ext>
              </a:extLst>
            </p:cNvPr>
            <p:cNvGrpSpPr/>
            <p:nvPr/>
          </p:nvGrpSpPr>
          <p:grpSpPr>
            <a:xfrm>
              <a:off x="8440738" y="1028700"/>
              <a:ext cx="479425" cy="844550"/>
              <a:chOff x="0" y="0"/>
              <a:chExt cx="1090612" cy="1921760"/>
            </a:xfrm>
          </p:grpSpPr>
          <p:sp>
            <p:nvSpPr>
              <p:cNvPr id="86" name="任意多边形 69">
                <a:extLst>
                  <a:ext uri="{FF2B5EF4-FFF2-40B4-BE49-F238E27FC236}">
                    <a16:creationId xmlns:a16="http://schemas.microsoft.com/office/drawing/2014/main" id="{02BE3D1C-F2BB-44E8-99F6-7CDA37F11B41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7" name="任意多边形 70">
                <a:extLst>
                  <a:ext uri="{FF2B5EF4-FFF2-40B4-BE49-F238E27FC236}">
                    <a16:creationId xmlns:a16="http://schemas.microsoft.com/office/drawing/2014/main" id="{A23564DA-171C-4F51-B46C-0F303EEFBE9F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8" name="任意多边形 71">
                <a:extLst>
                  <a:ext uri="{FF2B5EF4-FFF2-40B4-BE49-F238E27FC236}">
                    <a16:creationId xmlns:a16="http://schemas.microsoft.com/office/drawing/2014/main" id="{15C8F1D3-FFC1-4D7F-81FF-427AB65E9173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7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9" name="任意多边形 72">
                <a:extLst>
                  <a:ext uri="{FF2B5EF4-FFF2-40B4-BE49-F238E27FC236}">
                    <a16:creationId xmlns:a16="http://schemas.microsoft.com/office/drawing/2014/main" id="{BBC97972-FFC4-4255-B073-D242789C1232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0" name="任意多边形 73">
                <a:extLst>
                  <a:ext uri="{FF2B5EF4-FFF2-40B4-BE49-F238E27FC236}">
                    <a16:creationId xmlns:a16="http://schemas.microsoft.com/office/drawing/2014/main" id="{950E08C7-756D-4D4C-B8C5-69759CB4A524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1" name="任意多边形 74">
                <a:extLst>
                  <a:ext uri="{FF2B5EF4-FFF2-40B4-BE49-F238E27FC236}">
                    <a16:creationId xmlns:a16="http://schemas.microsoft.com/office/drawing/2014/main" id="{8505EEE9-FEF6-49D6-BD5D-84D8A8BC197D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92" name="任意多边形 75">
                <a:extLst>
                  <a:ext uri="{FF2B5EF4-FFF2-40B4-BE49-F238E27FC236}">
                    <a16:creationId xmlns:a16="http://schemas.microsoft.com/office/drawing/2014/main" id="{25A2B1BF-FF8C-4D6E-80E6-619093CAB247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5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925B5E7-C3EA-4B1A-B679-DEF3CD72E180}"/>
                </a:ext>
              </a:extLst>
            </p:cNvPr>
            <p:cNvGrpSpPr/>
            <p:nvPr/>
          </p:nvGrpSpPr>
          <p:grpSpPr>
            <a:xfrm>
              <a:off x="6691937" y="2041525"/>
              <a:ext cx="1655738" cy="336550"/>
              <a:chOff x="6144116" y="1311895"/>
              <a:chExt cx="1655738" cy="336550"/>
            </a:xfrm>
          </p:grpSpPr>
          <p:sp>
            <p:nvSpPr>
              <p:cNvPr id="84" name="梯形 21">
                <a:extLst>
                  <a:ext uri="{FF2B5EF4-FFF2-40B4-BE49-F238E27FC236}">
                    <a16:creationId xmlns:a16="http://schemas.microsoft.com/office/drawing/2014/main" id="{359D4A50-69A6-4A2A-91CD-78BD63713CD0}"/>
                  </a:ext>
                </a:extLst>
              </p:cNvPr>
              <p:cNvSpPr/>
              <p:nvPr/>
            </p:nvSpPr>
            <p:spPr>
              <a:xfrm rot="16200000">
                <a:off x="6122561" y="1355439"/>
                <a:ext cx="232057" cy="188948"/>
              </a:xfrm>
              <a:custGeom>
                <a:avLst/>
                <a:gdLst/>
                <a:ahLst/>
                <a:cxnLst>
                  <a:cxn ang="0">
                    <a:pos x="33868" y="36900"/>
                  </a:cxn>
                  <a:cxn ang="0">
                    <a:pos x="33868" y="41813"/>
                  </a:cxn>
                  <a:cxn ang="0">
                    <a:pos x="24843" y="41813"/>
                  </a:cxn>
                  <a:cxn ang="0">
                    <a:pos x="29587" y="36900"/>
                  </a:cxn>
                  <a:cxn ang="0">
                    <a:pos x="33868" y="36900"/>
                  </a:cxn>
                  <a:cxn ang="0">
                    <a:pos x="39412" y="25057"/>
                  </a:cxn>
                  <a:cxn ang="0">
                    <a:pos x="14356" y="50113"/>
                  </a:cxn>
                  <a:cxn ang="0">
                    <a:pos x="14356" y="42613"/>
                  </a:cxn>
                  <a:cxn ang="0">
                    <a:pos x="14968" y="42001"/>
                  </a:cxn>
                  <a:cxn ang="0">
                    <a:pos x="3462" y="42001"/>
                  </a:cxn>
                  <a:cxn ang="0">
                    <a:pos x="0" y="38539"/>
                  </a:cxn>
                  <a:cxn ang="0">
                    <a:pos x="0" y="34268"/>
                  </a:cxn>
                  <a:cxn ang="0">
                    <a:pos x="7518" y="34268"/>
                  </a:cxn>
                  <a:cxn ang="0">
                    <a:pos x="8745" y="33040"/>
                  </a:cxn>
                  <a:cxn ang="0">
                    <a:pos x="8745" y="28132"/>
                  </a:cxn>
                  <a:cxn ang="0">
                    <a:pos x="7518" y="26905"/>
                  </a:cxn>
                  <a:cxn ang="0">
                    <a:pos x="0" y="26905"/>
                  </a:cxn>
                  <a:cxn ang="0">
                    <a:pos x="0" y="11574"/>
                  </a:cxn>
                  <a:cxn ang="0">
                    <a:pos x="3462" y="8112"/>
                  </a:cxn>
                  <a:cxn ang="0">
                    <a:pos x="14968" y="8112"/>
                  </a:cxn>
                  <a:cxn ang="0">
                    <a:pos x="14356" y="7500"/>
                  </a:cxn>
                  <a:cxn ang="0">
                    <a:pos x="14356" y="0"/>
                  </a:cxn>
                  <a:cxn ang="0">
                    <a:pos x="39412" y="25057"/>
                  </a:cxn>
                </a:cxnLst>
                <a:rect l="0" t="0" r="0" b="0"/>
                <a:pathLst>
                  <a:path w="880987" h="1120183">
                    <a:moveTo>
                      <a:pt x="757066" y="824835"/>
                    </a:moveTo>
                    <a:lnTo>
                      <a:pt x="757066" y="934658"/>
                    </a:lnTo>
                    <a:lnTo>
                      <a:pt x="555328" y="934658"/>
                    </a:lnTo>
                    <a:lnTo>
                      <a:pt x="661366" y="824835"/>
                    </a:lnTo>
                    <a:lnTo>
                      <a:pt x="757066" y="824835"/>
                    </a:lnTo>
                    <a:close/>
                    <a:moveTo>
                      <a:pt x="880987" y="560091"/>
                    </a:moveTo>
                    <a:lnTo>
                      <a:pt x="320895" y="1120183"/>
                    </a:lnTo>
                    <a:lnTo>
                      <a:pt x="320895" y="952536"/>
                    </a:lnTo>
                    <a:lnTo>
                      <a:pt x="334577" y="938854"/>
                    </a:lnTo>
                    <a:lnTo>
                      <a:pt x="77386" y="938854"/>
                    </a:lnTo>
                    <a:cubicBezTo>
                      <a:pt x="34647" y="938854"/>
                      <a:pt x="0" y="904207"/>
                      <a:pt x="0" y="861468"/>
                    </a:cubicBezTo>
                    <a:lnTo>
                      <a:pt x="0" y="765985"/>
                    </a:lnTo>
                    <a:lnTo>
                      <a:pt x="168046" y="765985"/>
                    </a:lnTo>
                    <a:cubicBezTo>
                      <a:pt x="183196" y="765985"/>
                      <a:pt x="195477" y="753704"/>
                      <a:pt x="195477" y="738554"/>
                    </a:cubicBezTo>
                    <a:lnTo>
                      <a:pt x="195477" y="628834"/>
                    </a:lnTo>
                    <a:cubicBezTo>
                      <a:pt x="195477" y="613684"/>
                      <a:pt x="183196" y="601403"/>
                      <a:pt x="168046" y="601403"/>
                    </a:cubicBezTo>
                    <a:lnTo>
                      <a:pt x="0" y="601403"/>
                    </a:lnTo>
                    <a:lnTo>
                      <a:pt x="0" y="258716"/>
                    </a:lnTo>
                    <a:cubicBezTo>
                      <a:pt x="0" y="215977"/>
                      <a:pt x="34647" y="181330"/>
                      <a:pt x="77386" y="181330"/>
                    </a:cubicBezTo>
                    <a:lnTo>
                      <a:pt x="334578" y="181330"/>
                    </a:lnTo>
                    <a:lnTo>
                      <a:pt x="320895" y="167647"/>
                    </a:lnTo>
                    <a:lnTo>
                      <a:pt x="320895" y="0"/>
                    </a:lnTo>
                    <a:lnTo>
                      <a:pt x="880987" y="560091"/>
                    </a:lnTo>
                    <a:close/>
                  </a:path>
                </a:pathLst>
              </a:custGeom>
              <a:solidFill>
                <a:srgbClr val="FFFFFF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 dirty="0"/>
              </a:p>
            </p:txBody>
          </p:sp>
          <p:sp>
            <p:nvSpPr>
              <p:cNvPr id="85" name="文本框 2">
                <a:extLst>
                  <a:ext uri="{FF2B5EF4-FFF2-40B4-BE49-F238E27FC236}">
                    <a16:creationId xmlns:a16="http://schemas.microsoft.com/office/drawing/2014/main" id="{C1CB3E76-5EE3-470F-B329-94853BEB124A}"/>
                  </a:ext>
                </a:extLst>
              </p:cNvPr>
              <p:cNvSpPr txBox="1"/>
              <p:nvPr/>
            </p:nvSpPr>
            <p:spPr>
              <a:xfrm>
                <a:off x="6287017" y="1311895"/>
                <a:ext cx="1512837" cy="33655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>
                <a:spAutoFit/>
              </a:bodyPr>
              <a:lstStyle/>
              <a:p>
                <a:r>
                  <a:rPr lang="en-US" altLang="zh-CN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SAVER</a:t>
                </a:r>
                <a:r>
                  <a:rPr lang="zh-CN" altLang="en-US" sz="1600" dirty="0">
                    <a:latin typeface="幼圆" panose="02010509060101010101" pitchFamily="49" charset="-122"/>
                    <a:ea typeface="幼圆" panose="02010509060101010101" pitchFamily="49" charset="-122"/>
                  </a:rPr>
                  <a:t>制作组</a:t>
                </a: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22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2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22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22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22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22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22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500"/>
                                        <p:tgtEl>
                                          <p:spTgt spid="22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22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9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9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9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0" grpId="0" bldLvl="0" animBg="1"/>
      <p:bldP spid="22531" grpId="0" bldLvl="0" animBg="1"/>
      <p:bldP spid="22532" grpId="0"/>
      <p:bldP spid="22534" grpId="0"/>
      <p:bldP spid="22535" grpId="0"/>
      <p:bldP spid="22536" grpId="0"/>
      <p:bldP spid="22537" grpId="0"/>
      <p:bldP spid="22538" grpId="0"/>
      <p:bldP spid="22539" grpId="0"/>
      <p:bldP spid="22540" grpId="0"/>
      <p:bldP spid="22541" grpId="0"/>
      <p:bldP spid="22542" grpId="0"/>
      <p:bldP spid="22543" grpId="0"/>
      <p:bldP spid="9232" grpId="0"/>
      <p:bldP spid="9233" grpId="0"/>
      <p:bldP spid="9235" grpId="0"/>
      <p:bldP spid="92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地图界面</a:t>
            </a:r>
          </a:p>
        </p:txBody>
      </p:sp>
      <p:pic>
        <p:nvPicPr>
          <p:cNvPr id="2" name="图片 1" descr="map_initia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046" y="1917021"/>
            <a:ext cx="5084763" cy="3816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" name="任意多边形 44">
            <a:extLst>
              <a:ext uri="{FF2B5EF4-FFF2-40B4-BE49-F238E27FC236}">
                <a16:creationId xmlns:a16="http://schemas.microsoft.com/office/drawing/2014/main" id="{AB09D0F7-A073-4333-9866-364768290357}"/>
              </a:ext>
            </a:extLst>
          </p:cNvPr>
          <p:cNvSpPr/>
          <p:nvPr/>
        </p:nvSpPr>
        <p:spPr>
          <a:xfrm rot="429592">
            <a:off x="2142888" y="5862532"/>
            <a:ext cx="4425950" cy="579438"/>
          </a:xfrm>
          <a:custGeom>
            <a:avLst/>
            <a:gdLst/>
            <a:ahLst/>
            <a:cxnLst>
              <a:cxn ang="0">
                <a:pos x="0" y="530086"/>
              </a:cxn>
              <a:cxn ang="0">
                <a:pos x="7027695" y="630820"/>
              </a:cxn>
              <a:cxn ang="0">
                <a:pos x="12452128" y="68771"/>
              </a:cxn>
              <a:cxn ang="0">
                <a:pos x="20946216" y="271091"/>
              </a:cxn>
              <a:cxn ang="0">
                <a:pos x="20836166" y="30134"/>
              </a:cxn>
              <a:cxn ang="0">
                <a:pos x="26338550" y="158142"/>
              </a:cxn>
              <a:cxn ang="0">
                <a:pos x="27769175" y="75313"/>
              </a:cxn>
              <a:cxn ang="0">
                <a:pos x="29639984" y="82844"/>
              </a:cxn>
            </a:cxnLst>
            <a:rect l="0" t="0" r="0" b="0"/>
            <a:pathLst>
              <a:path w="1710294" h="547438">
                <a:moveTo>
                  <a:pt x="0" y="447025"/>
                </a:moveTo>
                <a:cubicBezTo>
                  <a:pt x="168275" y="508408"/>
                  <a:pt x="342657" y="579337"/>
                  <a:pt x="405514" y="531975"/>
                </a:cubicBezTo>
                <a:cubicBezTo>
                  <a:pt x="475558" y="493104"/>
                  <a:pt x="615325" y="99912"/>
                  <a:pt x="718516" y="57995"/>
                </a:cubicBezTo>
                <a:cubicBezTo>
                  <a:pt x="794716" y="13545"/>
                  <a:pt x="922894" y="139713"/>
                  <a:pt x="1208644" y="228613"/>
                </a:cubicBezTo>
                <a:cubicBezTo>
                  <a:pt x="1320827" y="240255"/>
                  <a:pt x="1187742" y="74096"/>
                  <a:pt x="1202294" y="25413"/>
                </a:cubicBezTo>
                <a:cubicBezTo>
                  <a:pt x="1214464" y="-57666"/>
                  <a:pt x="1413961" y="85473"/>
                  <a:pt x="1519794" y="133363"/>
                </a:cubicBezTo>
                <a:cubicBezTo>
                  <a:pt x="1593348" y="153736"/>
                  <a:pt x="1574827" y="86796"/>
                  <a:pt x="1602344" y="63513"/>
                </a:cubicBezTo>
                <a:cubicBezTo>
                  <a:pt x="1643090" y="44199"/>
                  <a:pt x="1674311" y="67746"/>
                  <a:pt x="1710294" y="69863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bevel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9" name="组合 52">
            <a:extLst>
              <a:ext uri="{FF2B5EF4-FFF2-40B4-BE49-F238E27FC236}">
                <a16:creationId xmlns:a16="http://schemas.microsoft.com/office/drawing/2014/main" id="{F9022B03-CC77-4B8E-B193-AD80A666412B}"/>
              </a:ext>
            </a:extLst>
          </p:cNvPr>
          <p:cNvGrpSpPr/>
          <p:nvPr/>
        </p:nvGrpSpPr>
        <p:grpSpPr>
          <a:xfrm>
            <a:off x="6670438" y="4235345"/>
            <a:ext cx="1131887" cy="1995487"/>
            <a:chOff x="0" y="0"/>
            <a:chExt cx="1090612" cy="1921760"/>
          </a:xfrm>
        </p:grpSpPr>
        <p:sp>
          <p:nvSpPr>
            <p:cNvPr id="20" name="任意多边形 59">
              <a:extLst>
                <a:ext uri="{FF2B5EF4-FFF2-40B4-BE49-F238E27FC236}">
                  <a16:creationId xmlns:a16="http://schemas.microsoft.com/office/drawing/2014/main" id="{DA185DBC-4508-4391-B5AD-DF4D3C903B33}"/>
                </a:ext>
              </a:extLst>
            </p:cNvPr>
            <p:cNvSpPr/>
            <p:nvPr/>
          </p:nvSpPr>
          <p:spPr>
            <a:xfrm>
              <a:off x="0" y="0"/>
              <a:ext cx="1090612" cy="1921757"/>
            </a:xfrm>
            <a:custGeom>
              <a:avLst/>
              <a:gdLst/>
              <a:ahLst/>
              <a:cxnLst>
                <a:cxn ang="0">
                  <a:pos x="0" y="1921757"/>
                </a:cxn>
                <a:cxn ang="0">
                  <a:pos x="42069" y="1142294"/>
                </a:cxn>
                <a:cxn ang="0">
                  <a:pos x="949325" y="10407"/>
                </a:cxn>
                <a:cxn ang="0">
                  <a:pos x="1090612" y="64382"/>
                </a:cxn>
                <a:cxn ang="0">
                  <a:pos x="715169" y="1424075"/>
                </a:cxn>
                <a:cxn ang="0">
                  <a:pos x="0" y="1921757"/>
                </a:cxn>
              </a:cxnLst>
              <a:rect l="0" t="0" r="0" b="0"/>
              <a:pathLst>
                <a:path w="1090612" h="1921757">
                  <a:moveTo>
                    <a:pt x="0" y="1921757"/>
                  </a:moveTo>
                  <a:lnTo>
                    <a:pt x="42069" y="1142294"/>
                  </a:lnTo>
                  <a:lnTo>
                    <a:pt x="949325" y="10407"/>
                  </a:lnTo>
                  <a:cubicBezTo>
                    <a:pt x="987689" y="-14464"/>
                    <a:pt x="1087966" y="5909"/>
                    <a:pt x="1090612" y="64382"/>
                  </a:cubicBezTo>
                  <a:lnTo>
                    <a:pt x="715169" y="1424075"/>
                  </a:lnTo>
                  <a:lnTo>
                    <a:pt x="0" y="1921757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任意多边形 60">
              <a:extLst>
                <a:ext uri="{FF2B5EF4-FFF2-40B4-BE49-F238E27FC236}">
                  <a16:creationId xmlns:a16="http://schemas.microsoft.com/office/drawing/2014/main" id="{05815ADC-CBDB-49FF-8AE7-20C9029DC9B2}"/>
                </a:ext>
              </a:extLst>
            </p:cNvPr>
            <p:cNvSpPr/>
            <p:nvPr/>
          </p:nvSpPr>
          <p:spPr>
            <a:xfrm>
              <a:off x="1" y="32"/>
              <a:ext cx="1005285" cy="1921728"/>
            </a:xfrm>
            <a:custGeom>
              <a:avLst/>
              <a:gdLst/>
              <a:ahLst/>
              <a:cxnLst>
                <a:cxn ang="0">
                  <a:pos x="987214" y="96"/>
                </a:cxn>
                <a:cxn ang="0">
                  <a:pos x="1005285" y="2451"/>
                </a:cxn>
                <a:cxn ang="0">
                  <a:pos x="329972" y="1141518"/>
                </a:cxn>
                <a:cxn ang="0">
                  <a:pos x="4355" y="1918699"/>
                </a:cxn>
                <a:cxn ang="0">
                  <a:pos x="0" y="1921729"/>
                </a:cxn>
                <a:cxn ang="0">
                  <a:pos x="42069" y="1142266"/>
                </a:cxn>
                <a:cxn ang="0">
                  <a:pos x="949325" y="10377"/>
                </a:cxn>
                <a:cxn ang="0">
                  <a:pos x="987214" y="96"/>
                </a:cxn>
              </a:cxnLst>
              <a:rect l="0" t="0" r="0" b="0"/>
              <a:pathLst>
                <a:path w="1005285" h="1921727">
                  <a:moveTo>
                    <a:pt x="987214" y="96"/>
                  </a:moveTo>
                  <a:cubicBezTo>
                    <a:pt x="993131" y="-173"/>
                    <a:pt x="999267" y="-10"/>
                    <a:pt x="1005285" y="2451"/>
                  </a:cubicBezTo>
                  <a:lnTo>
                    <a:pt x="329972" y="1141516"/>
                  </a:lnTo>
                  <a:lnTo>
                    <a:pt x="4355" y="1918697"/>
                  </a:lnTo>
                  <a:lnTo>
                    <a:pt x="0" y="1921727"/>
                  </a:lnTo>
                  <a:lnTo>
                    <a:pt x="42069" y="1142264"/>
                  </a:lnTo>
                  <a:lnTo>
                    <a:pt x="949325" y="10377"/>
                  </a:lnTo>
                  <a:cubicBezTo>
                    <a:pt x="958916" y="4159"/>
                    <a:pt x="972377" y="769"/>
                    <a:pt x="987214" y="96"/>
                  </a:cubicBezTo>
                  <a:close/>
                </a:path>
              </a:pathLst>
            </a:custGeom>
            <a:solidFill>
              <a:srgbClr val="FFFFFF">
                <a:alpha val="4509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任意多边形 61">
              <a:extLst>
                <a:ext uri="{FF2B5EF4-FFF2-40B4-BE49-F238E27FC236}">
                  <a16:creationId xmlns:a16="http://schemas.microsoft.com/office/drawing/2014/main" id="{BF63B4F3-F4A3-4457-BB9E-9A2AECBC1E4E}"/>
                </a:ext>
              </a:extLst>
            </p:cNvPr>
            <p:cNvSpPr/>
            <p:nvPr/>
          </p:nvSpPr>
          <p:spPr>
            <a:xfrm>
              <a:off x="0" y="16517"/>
              <a:ext cx="1090612" cy="1905241"/>
            </a:xfrm>
            <a:custGeom>
              <a:avLst/>
              <a:gdLst/>
              <a:ahLst/>
              <a:cxnLst>
                <a:cxn ang="0">
                  <a:pos x="1052277" y="0"/>
                </a:cxn>
                <a:cxn ang="0">
                  <a:pos x="1090612" y="47866"/>
                </a:cxn>
                <a:cxn ang="0">
                  <a:pos x="715169" y="1407559"/>
                </a:cxn>
                <a:cxn ang="0">
                  <a:pos x="0" y="1905241"/>
                </a:cxn>
                <a:cxn ang="0">
                  <a:pos x="206" y="1901420"/>
                </a:cxn>
                <a:cxn ang="0">
                  <a:pos x="569684" y="1285368"/>
                </a:cxn>
                <a:cxn ang="0">
                  <a:pos x="1052277" y="0"/>
                </a:cxn>
              </a:cxnLst>
              <a:rect l="0" t="0" r="0" b="0"/>
              <a:pathLst>
                <a:path w="1090612" h="1905241">
                  <a:moveTo>
                    <a:pt x="1052277" y="0"/>
                  </a:moveTo>
                  <a:cubicBezTo>
                    <a:pt x="1074197" y="8591"/>
                    <a:pt x="1089597" y="25422"/>
                    <a:pt x="1090612" y="47866"/>
                  </a:cubicBezTo>
                  <a:lnTo>
                    <a:pt x="715169" y="1407559"/>
                  </a:lnTo>
                  <a:lnTo>
                    <a:pt x="0" y="1905241"/>
                  </a:lnTo>
                  <a:lnTo>
                    <a:pt x="206" y="1901420"/>
                  </a:lnTo>
                  <a:lnTo>
                    <a:pt x="569684" y="1285368"/>
                  </a:lnTo>
                  <a:lnTo>
                    <a:pt x="1052277" y="0"/>
                  </a:lnTo>
                  <a:close/>
                </a:path>
              </a:pathLst>
            </a:custGeom>
            <a:solidFill>
              <a:srgbClr val="FFFFFF">
                <a:alpha val="34116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任意多边形 62">
              <a:extLst>
                <a:ext uri="{FF2B5EF4-FFF2-40B4-BE49-F238E27FC236}">
                  <a16:creationId xmlns:a16="http://schemas.microsoft.com/office/drawing/2014/main" id="{A51714DA-8D7B-44D9-A8F0-7F1E64F3A1AF}"/>
                </a:ext>
              </a:extLst>
            </p:cNvPr>
            <p:cNvSpPr/>
            <p:nvPr/>
          </p:nvSpPr>
          <p:spPr>
            <a:xfrm>
              <a:off x="22551" y="1110518"/>
              <a:ext cx="692373" cy="512951"/>
            </a:xfrm>
            <a:custGeom>
              <a:avLst/>
              <a:gdLst/>
              <a:ahLst/>
              <a:cxnLst>
                <a:cxn ang="0">
                  <a:pos x="169707" y="181"/>
                </a:cxn>
                <a:cxn ang="0">
                  <a:pos x="284731" y="47116"/>
                </a:cxn>
                <a:cxn ang="0">
                  <a:pos x="531587" y="206660"/>
                </a:cxn>
                <a:cxn ang="0">
                  <a:pos x="692373" y="313730"/>
                </a:cxn>
                <a:cxn ang="0">
                  <a:pos x="406093" y="512951"/>
                </a:cxn>
                <a:cxn ang="0">
                  <a:pos x="0" y="393427"/>
                </a:cxn>
                <a:cxn ang="0">
                  <a:pos x="19519" y="31778"/>
                </a:cxn>
                <a:cxn ang="0">
                  <a:pos x="23471" y="26847"/>
                </a:cxn>
                <a:cxn ang="0">
                  <a:pos x="169707" y="181"/>
                </a:cxn>
              </a:cxnLst>
              <a:rect l="0" t="0" r="0" b="0"/>
              <a:pathLst>
                <a:path w="692373" h="512951">
                  <a:moveTo>
                    <a:pt x="169707" y="181"/>
                  </a:moveTo>
                  <a:cubicBezTo>
                    <a:pt x="230140" y="2571"/>
                    <a:pt x="259761" y="28099"/>
                    <a:pt x="284731" y="47116"/>
                  </a:cubicBezTo>
                  <a:cubicBezTo>
                    <a:pt x="524443" y="-8711"/>
                    <a:pt x="522988" y="153611"/>
                    <a:pt x="531587" y="206660"/>
                  </a:cubicBezTo>
                  <a:cubicBezTo>
                    <a:pt x="615244" y="232011"/>
                    <a:pt x="677041" y="250804"/>
                    <a:pt x="692373" y="313730"/>
                  </a:cubicBezTo>
                  <a:lnTo>
                    <a:pt x="406093" y="512951"/>
                  </a:lnTo>
                  <a:cubicBezTo>
                    <a:pt x="349144" y="409957"/>
                    <a:pt x="154170" y="347565"/>
                    <a:pt x="0" y="393427"/>
                  </a:cubicBezTo>
                  <a:lnTo>
                    <a:pt x="19519" y="31778"/>
                  </a:lnTo>
                  <a:lnTo>
                    <a:pt x="23471" y="26847"/>
                  </a:lnTo>
                  <a:cubicBezTo>
                    <a:pt x="86810" y="5539"/>
                    <a:pt x="133722" y="-1243"/>
                    <a:pt x="169707" y="181"/>
                  </a:cubicBezTo>
                  <a:close/>
                </a:path>
              </a:pathLst>
            </a:custGeom>
            <a:solidFill>
              <a:srgbClr val="A5A5A5">
                <a:alpha val="18039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任意多边形 63">
              <a:extLst>
                <a:ext uri="{FF2B5EF4-FFF2-40B4-BE49-F238E27FC236}">
                  <a16:creationId xmlns:a16="http://schemas.microsoft.com/office/drawing/2014/main" id="{98A3B828-8EBC-488D-92DC-62ACBE3BE843}"/>
                </a:ext>
              </a:extLst>
            </p:cNvPr>
            <p:cNvSpPr/>
            <p:nvPr/>
          </p:nvSpPr>
          <p:spPr>
            <a:xfrm>
              <a:off x="1" y="1472886"/>
              <a:ext cx="428643" cy="448873"/>
            </a:xfrm>
            <a:custGeom>
              <a:avLst/>
              <a:gdLst/>
              <a:ahLst/>
              <a:cxnLst>
                <a:cxn ang="0">
                  <a:pos x="22550" y="31059"/>
                </a:cxn>
                <a:cxn ang="0">
                  <a:pos x="428643" y="150583"/>
                </a:cxn>
                <a:cxn ang="0">
                  <a:pos x="0" y="448873"/>
                </a:cxn>
                <a:cxn ang="0">
                  <a:pos x="22550" y="31059"/>
                </a:cxn>
              </a:cxnLst>
              <a:rect l="0" t="0" r="0" b="0"/>
              <a:pathLst>
                <a:path w="428643" h="448873">
                  <a:moveTo>
                    <a:pt x="22550" y="31059"/>
                  </a:moveTo>
                  <a:cubicBezTo>
                    <a:pt x="129709" y="-42469"/>
                    <a:pt x="403826" y="21416"/>
                    <a:pt x="428643" y="150583"/>
                  </a:cubicBezTo>
                  <a:lnTo>
                    <a:pt x="0" y="448873"/>
                  </a:lnTo>
                  <a:lnTo>
                    <a:pt x="22550" y="31059"/>
                  </a:ln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任意多边形 64">
              <a:extLst>
                <a:ext uri="{FF2B5EF4-FFF2-40B4-BE49-F238E27FC236}">
                  <a16:creationId xmlns:a16="http://schemas.microsoft.com/office/drawing/2014/main" id="{3BEDA8FC-ADB1-481D-8DB3-0702EE933488}"/>
                </a:ext>
              </a:extLst>
            </p:cNvPr>
            <p:cNvSpPr/>
            <p:nvPr/>
          </p:nvSpPr>
          <p:spPr>
            <a:xfrm>
              <a:off x="9872" y="1492367"/>
              <a:ext cx="166688" cy="411973"/>
            </a:xfrm>
            <a:custGeom>
              <a:avLst/>
              <a:gdLst/>
              <a:ahLst/>
              <a:cxnLst>
                <a:cxn ang="0">
                  <a:pos x="23813" y="23828"/>
                </a:cxn>
                <a:cxn ang="0">
                  <a:pos x="166688" y="11923"/>
                </a:cxn>
                <a:cxn ang="0">
                  <a:pos x="0" y="411973"/>
                </a:cxn>
                <a:cxn ang="0">
                  <a:pos x="23813" y="23828"/>
                </a:cxn>
              </a:cxnLst>
              <a:rect l="0" t="0" r="0" b="0"/>
              <a:pathLst>
                <a:path w="166688" h="411973">
                  <a:moveTo>
                    <a:pt x="23813" y="23828"/>
                  </a:moveTo>
                  <a:cubicBezTo>
                    <a:pt x="64294" y="5573"/>
                    <a:pt x="111920" y="-12684"/>
                    <a:pt x="166688" y="11923"/>
                  </a:cubicBezTo>
                  <a:lnTo>
                    <a:pt x="0" y="411973"/>
                  </a:lnTo>
                  <a:lnTo>
                    <a:pt x="23813" y="23828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任意多边形 65">
              <a:extLst>
                <a:ext uri="{FF2B5EF4-FFF2-40B4-BE49-F238E27FC236}">
                  <a16:creationId xmlns:a16="http://schemas.microsoft.com/office/drawing/2014/main" id="{08DC6118-EC63-41F5-9EE5-6FFD0F9C228B}"/>
                </a:ext>
              </a:extLst>
            </p:cNvPr>
            <p:cNvSpPr/>
            <p:nvPr/>
          </p:nvSpPr>
          <p:spPr>
            <a:xfrm>
              <a:off x="852191" y="85899"/>
              <a:ext cx="215479" cy="101559"/>
            </a:xfrm>
            <a:custGeom>
              <a:avLst/>
              <a:gdLst/>
              <a:ahLst/>
              <a:cxnLst>
                <a:cxn ang="0">
                  <a:pos x="84776" y="21"/>
                </a:cxn>
                <a:cxn ang="0">
                  <a:pos x="215479" y="55807"/>
                </a:cxn>
                <a:cxn ang="0">
                  <a:pos x="202845" y="101559"/>
                </a:cxn>
                <a:cxn ang="0">
                  <a:pos x="0" y="43707"/>
                </a:cxn>
                <a:cxn ang="0">
                  <a:pos x="30377" y="5809"/>
                </a:cxn>
                <a:cxn ang="0">
                  <a:pos x="84776" y="21"/>
                </a:cxn>
              </a:cxnLst>
              <a:rect l="0" t="0" r="0" b="0"/>
              <a:pathLst>
                <a:path w="215479" h="101559">
                  <a:moveTo>
                    <a:pt x="84776" y="21"/>
                  </a:moveTo>
                  <a:cubicBezTo>
                    <a:pt x="143488" y="821"/>
                    <a:pt x="187470" y="23533"/>
                    <a:pt x="215479" y="55807"/>
                  </a:cubicBezTo>
                  <a:lnTo>
                    <a:pt x="202845" y="101559"/>
                  </a:lnTo>
                  <a:cubicBezTo>
                    <a:pt x="172785" y="50789"/>
                    <a:pt x="105354" y="20400"/>
                    <a:pt x="0" y="43707"/>
                  </a:cubicBezTo>
                  <a:lnTo>
                    <a:pt x="30377" y="5809"/>
                  </a:lnTo>
                  <a:cubicBezTo>
                    <a:pt x="49651" y="1385"/>
                    <a:pt x="67827" y="-210"/>
                    <a:pt x="84776" y="21"/>
                  </a:cubicBezTo>
                  <a:close/>
                </a:path>
              </a:pathLst>
            </a:custGeom>
            <a:solidFill>
              <a:srgbClr val="FFFFFF">
                <a:alpha val="50194"/>
              </a:srgbClr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664429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900"/>
                            </p:stCondLst>
                            <p:childTnLst>
                              <p:par>
                                <p:cTn id="1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974 -0.0331 C -0.48889 -0.02801 -0.48229 -0.02291 -0.47483 -0.01389 C -0.47431 -0.01319 -0.46597 -0.01018 -0.46528 -0.00995 C -0.45851 -0.00648 -0.4526 -0.00092 -0.44618 0.00301 C -0.43924 0.00764 -0.43073 0.0081 -0.42361 0.00926 C -0.40694 0.01551 -0.39184 0.01273 -0.37483 0.01135 C -0.3651 0.00556 -0.37899 0.01366 -0.36528 0.00718 C -0.36285 0.00579 -0.35816 0.00301 -0.35816 0.00348 C -0.34879 -0.00833 -0.33924 -0.02106 -0.3283 -0.02662 C -0.32396 -0.03171 -0.31267 -0.04004 -0.30694 -0.04352 C -0.29583 -0.05764 -0.3026 -0.05185 -0.29497 -0.05602 C -0.29254 -0.0574 -0.29028 -0.05879 -0.28785 -0.06041 C -0.28663 -0.06111 -0.28438 -0.0625 -0.28438 -0.06227 C -0.27188 -0.06134 -0.2658 -0.06296 -0.25573 -0.05833 C -0.24705 -0.05416 -0.23924 -0.04652 -0.23073 -0.04352 C -0.22517 -0.03727 -0.21806 -0.03588 -0.21163 -0.0331 C -0.20642 -0.02662 -0.20226 -0.02315 -0.19618 -0.02037 C -0.19132 -0.01365 -0.18906 -0.01203 -0.18316 -0.00995 C -0.17569 -0.00092 -0.16129 0.00162 -0.15208 0.00718 C -0.1474 0.00648 -0.14236 0.00741 -0.13785 0.00486 C -0.13663 0.0044 -0.13663 0.00093 -0.13663 -0.00115 C -0.13663 -0.01504 -0.13872 -0.02523 -0.14497 -0.0331 C -0.14792 -0.04097 -0.15052 -0.03958 -0.1533 -0.04768 C -0.14097 -0.05555 -0.14635 -0.05301 -0.11997 -0.04768 C -0.11719 -0.04722 -0.11528 -0.04213 -0.11285 -0.03958 C -0.1092 -0.03518 -0.10208 -0.02685 -0.09861 -0.02477 C -0.08524 -0.01666 -0.0717 -0.0074 -0.05816 -0.00115 C -0.05295 0.00093 -0.04774 0.00209 -0.04271 0.00486 C -0.03385 0.00301 -0.0342 0.00093 -0.02708 -0.00347 C -0.01927 -0.01319 -0.02274 -0.01088 -0.00573 -0.00555 C -0.00313 -0.00463 0.00139 0.00093 0.00139 0.00116 " pathEditMode="relative" rAng="0" ptsTypes="AAAAAAAAAAAAAAAAAAAAAAAAAAAAAAA">
                                      <p:cBhvr>
                                        <p:cTn id="20" dur="21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31" y="83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3" dur="18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7" name="TextBox 47" hidden="1"/>
          <p:cNvSpPr/>
          <p:nvPr/>
        </p:nvSpPr>
        <p:spPr>
          <a:xfrm>
            <a:off x="4035425" y="2636838"/>
            <a:ext cx="2820988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感谢您的聆听</a:t>
            </a:r>
            <a:r>
              <a:rPr lang="en-US" altLang="zh-CN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!</a:t>
            </a:r>
            <a:endParaRPr lang="zh-CN" altLang="en-US" dirty="0">
              <a:latin typeface="华文行楷" panose="02010800040101010101" charset="-122"/>
              <a:ea typeface="华文中宋" panose="02010600040101010101" charset="-122"/>
            </a:endParaRPr>
          </a:p>
        </p:txBody>
      </p:sp>
      <p:grpSp>
        <p:nvGrpSpPr>
          <p:cNvPr id="36868" name="组合 48" hidden="1"/>
          <p:cNvGrpSpPr/>
          <p:nvPr/>
        </p:nvGrpSpPr>
        <p:grpSpPr>
          <a:xfrm>
            <a:off x="2916238" y="2379663"/>
            <a:ext cx="1206500" cy="581025"/>
            <a:chOff x="0" y="0"/>
            <a:chExt cx="1772518" cy="853940"/>
          </a:xfrm>
        </p:grpSpPr>
        <p:sp>
          <p:nvSpPr>
            <p:cNvPr id="19461" name="任意多边形 49"/>
            <p:cNvSpPr/>
            <p:nvPr/>
          </p:nvSpPr>
          <p:spPr>
            <a:xfrm>
              <a:off x="0" y="0"/>
              <a:ext cx="974725" cy="574675"/>
            </a:xfrm>
            <a:custGeom>
              <a:avLst/>
              <a:gdLst/>
              <a:ahLst/>
              <a:cxnLst>
                <a:cxn ang="0">
                  <a:pos x="863600" y="53975"/>
                </a:cxn>
                <a:cxn ang="0">
                  <a:pos x="250825" y="298450"/>
                </a:cxn>
                <a:cxn ang="0">
                  <a:pos x="250825" y="479425"/>
                </a:cxn>
                <a:cxn ang="0">
                  <a:pos x="342900" y="336550"/>
                </a:cxn>
                <a:cxn ang="0">
                  <a:pos x="863600" y="53975"/>
                </a:cxn>
                <a:cxn ang="0">
                  <a:pos x="974725" y="0"/>
                </a:cxn>
                <a:cxn ang="0">
                  <a:pos x="508000" y="460375"/>
                </a:cxn>
                <a:cxn ang="0">
                  <a:pos x="412750" y="396875"/>
                </a:cxn>
                <a:cxn ang="0">
                  <a:pos x="234950" y="574675"/>
                </a:cxn>
                <a:cxn ang="0">
                  <a:pos x="196850" y="282575"/>
                </a:cxn>
                <a:cxn ang="0">
                  <a:pos x="0" y="254000"/>
                </a:cxn>
                <a:cxn ang="0">
                  <a:pos x="974725" y="0"/>
                </a:cxn>
              </a:cxnLst>
              <a:rect l="0" t="0" r="0" b="0"/>
              <a:pathLst>
                <a:path w="974725" h="574675">
                  <a:moveTo>
                    <a:pt x="863600" y="53975"/>
                  </a:moveTo>
                  <a:lnTo>
                    <a:pt x="250825" y="298450"/>
                  </a:lnTo>
                  <a:lnTo>
                    <a:pt x="250825" y="479425"/>
                  </a:lnTo>
                  <a:lnTo>
                    <a:pt x="342900" y="336550"/>
                  </a:lnTo>
                  <a:lnTo>
                    <a:pt x="863600" y="53975"/>
                  </a:lnTo>
                  <a:close/>
                  <a:moveTo>
                    <a:pt x="974725" y="0"/>
                  </a:moveTo>
                  <a:lnTo>
                    <a:pt x="508000" y="460375"/>
                  </a:lnTo>
                  <a:lnTo>
                    <a:pt x="412750" y="396875"/>
                  </a:lnTo>
                  <a:lnTo>
                    <a:pt x="234950" y="574675"/>
                  </a:lnTo>
                  <a:lnTo>
                    <a:pt x="196850" y="282575"/>
                  </a:lnTo>
                  <a:lnTo>
                    <a:pt x="0" y="254000"/>
                  </a:lnTo>
                  <a:lnTo>
                    <a:pt x="974725" y="0"/>
                  </a:lnTo>
                  <a:close/>
                </a:path>
              </a:pathLst>
            </a:custGeom>
            <a:solidFill>
              <a:schemeClr val="tx1"/>
            </a:solidFill>
            <a:ln w="25400"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2" name="TextBox 50"/>
            <p:cNvSpPr/>
            <p:nvPr/>
          </p:nvSpPr>
          <p:spPr>
            <a:xfrm>
              <a:off x="260350" y="313071"/>
              <a:ext cx="1512168" cy="540869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lstStyle/>
            <a:p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      Bufansw</a:t>
              </a:r>
            </a:p>
            <a:p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布凡商务</a:t>
              </a:r>
            </a:p>
          </p:txBody>
        </p:sp>
      </p:grpSp>
      <p:sp>
        <p:nvSpPr>
          <p:cNvPr id="19471" name="文本框 2"/>
          <p:cNvSpPr txBox="1"/>
          <p:nvPr/>
        </p:nvSpPr>
        <p:spPr>
          <a:xfrm>
            <a:off x="540056" y="643552"/>
            <a:ext cx="1943973" cy="58261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r>
              <a:rPr lang="zh-CN" altLang="en-US" sz="3200" dirty="0">
                <a:latin typeface="幼圆" panose="02010509060101010101" charset="-122"/>
                <a:ea typeface="幼圆" panose="02010509060101010101" charset="-122"/>
              </a:rPr>
              <a:t>成就界面</a:t>
            </a:r>
          </a:p>
        </p:txBody>
      </p:sp>
      <p:pic>
        <p:nvPicPr>
          <p:cNvPr id="27" name="图片 1" descr="achieve_example">
            <a:extLst>
              <a:ext uri="{FF2B5EF4-FFF2-40B4-BE49-F238E27FC236}">
                <a16:creationId xmlns:a16="http://schemas.microsoft.com/office/drawing/2014/main" id="{ACAF6763-A791-476F-A07D-47D58D519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3335" y="1917022"/>
            <a:ext cx="5087425" cy="381635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E5780332-FA19-4A80-9C71-CD2C21C2B4E9}"/>
              </a:ext>
            </a:extLst>
          </p:cNvPr>
          <p:cNvGrpSpPr/>
          <p:nvPr/>
        </p:nvGrpSpPr>
        <p:grpSpPr>
          <a:xfrm>
            <a:off x="2142888" y="4235345"/>
            <a:ext cx="5659437" cy="2206625"/>
            <a:chOff x="2142888" y="4235345"/>
            <a:chExt cx="5659437" cy="2206625"/>
          </a:xfrm>
        </p:grpSpPr>
        <p:sp>
          <p:nvSpPr>
            <p:cNvPr id="18" name="任意多边形 44">
              <a:extLst>
                <a:ext uri="{FF2B5EF4-FFF2-40B4-BE49-F238E27FC236}">
                  <a16:creationId xmlns:a16="http://schemas.microsoft.com/office/drawing/2014/main" id="{AB09D0F7-A073-4333-9866-364768290357}"/>
                </a:ext>
              </a:extLst>
            </p:cNvPr>
            <p:cNvSpPr/>
            <p:nvPr/>
          </p:nvSpPr>
          <p:spPr>
            <a:xfrm rot="429592">
              <a:off x="2142888" y="5862532"/>
              <a:ext cx="4425950" cy="579438"/>
            </a:xfrm>
            <a:custGeom>
              <a:avLst/>
              <a:gdLst/>
              <a:ahLst/>
              <a:cxnLst>
                <a:cxn ang="0">
                  <a:pos x="0" y="530086"/>
                </a:cxn>
                <a:cxn ang="0">
                  <a:pos x="7027695" y="630820"/>
                </a:cxn>
                <a:cxn ang="0">
                  <a:pos x="12452128" y="68771"/>
                </a:cxn>
                <a:cxn ang="0">
                  <a:pos x="20946216" y="271091"/>
                </a:cxn>
                <a:cxn ang="0">
                  <a:pos x="20836166" y="30134"/>
                </a:cxn>
                <a:cxn ang="0">
                  <a:pos x="26338550" y="158142"/>
                </a:cxn>
                <a:cxn ang="0">
                  <a:pos x="27769175" y="75313"/>
                </a:cxn>
                <a:cxn ang="0">
                  <a:pos x="29639984" y="82844"/>
                </a:cxn>
              </a:cxnLst>
              <a:rect l="0" t="0" r="0" b="0"/>
              <a:pathLst>
                <a:path w="1710294" h="547438">
                  <a:moveTo>
                    <a:pt x="0" y="447025"/>
                  </a:moveTo>
                  <a:cubicBezTo>
                    <a:pt x="168275" y="508408"/>
                    <a:pt x="342657" y="579337"/>
                    <a:pt x="405514" y="531975"/>
                  </a:cubicBezTo>
                  <a:cubicBezTo>
                    <a:pt x="475558" y="493104"/>
                    <a:pt x="615325" y="99912"/>
                    <a:pt x="718516" y="57995"/>
                  </a:cubicBezTo>
                  <a:cubicBezTo>
                    <a:pt x="794716" y="13545"/>
                    <a:pt x="922894" y="139713"/>
                    <a:pt x="1208644" y="228613"/>
                  </a:cubicBezTo>
                  <a:cubicBezTo>
                    <a:pt x="1320827" y="240255"/>
                    <a:pt x="1187742" y="74096"/>
                    <a:pt x="1202294" y="25413"/>
                  </a:cubicBezTo>
                  <a:cubicBezTo>
                    <a:pt x="1214464" y="-57666"/>
                    <a:pt x="1413961" y="85473"/>
                    <a:pt x="1519794" y="133363"/>
                  </a:cubicBezTo>
                  <a:cubicBezTo>
                    <a:pt x="1593348" y="153736"/>
                    <a:pt x="1574827" y="86796"/>
                    <a:pt x="1602344" y="63513"/>
                  </a:cubicBezTo>
                  <a:cubicBezTo>
                    <a:pt x="1643090" y="44199"/>
                    <a:pt x="1674311" y="67746"/>
                    <a:pt x="1710294" y="69863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9" name="组合 52">
              <a:extLst>
                <a:ext uri="{FF2B5EF4-FFF2-40B4-BE49-F238E27FC236}">
                  <a16:creationId xmlns:a16="http://schemas.microsoft.com/office/drawing/2014/main" id="{F9022B03-CC77-4B8E-B193-AD80A666412B}"/>
                </a:ext>
              </a:extLst>
            </p:cNvPr>
            <p:cNvGrpSpPr/>
            <p:nvPr/>
          </p:nvGrpSpPr>
          <p:grpSpPr>
            <a:xfrm>
              <a:off x="6670438" y="4235345"/>
              <a:ext cx="1131887" cy="1995487"/>
              <a:chOff x="0" y="0"/>
              <a:chExt cx="1090612" cy="1921760"/>
            </a:xfrm>
          </p:grpSpPr>
          <p:sp>
            <p:nvSpPr>
              <p:cNvPr id="20" name="任意多边形 59">
                <a:extLst>
                  <a:ext uri="{FF2B5EF4-FFF2-40B4-BE49-F238E27FC236}">
                    <a16:creationId xmlns:a16="http://schemas.microsoft.com/office/drawing/2014/main" id="{DA185DBC-4508-4391-B5AD-DF4D3C903B33}"/>
                  </a:ext>
                </a:extLst>
              </p:cNvPr>
              <p:cNvSpPr/>
              <p:nvPr/>
            </p:nvSpPr>
            <p:spPr>
              <a:xfrm>
                <a:off x="0" y="0"/>
                <a:ext cx="1090612" cy="1921757"/>
              </a:xfrm>
              <a:custGeom>
                <a:avLst/>
                <a:gdLst/>
                <a:ahLst/>
                <a:cxnLst>
                  <a:cxn ang="0">
                    <a:pos x="0" y="1921757"/>
                  </a:cxn>
                  <a:cxn ang="0">
                    <a:pos x="42069" y="1142294"/>
                  </a:cxn>
                  <a:cxn ang="0">
                    <a:pos x="949325" y="10407"/>
                  </a:cxn>
                  <a:cxn ang="0">
                    <a:pos x="1090612" y="64382"/>
                  </a:cxn>
                  <a:cxn ang="0">
                    <a:pos x="715169" y="1424075"/>
                  </a:cxn>
                  <a:cxn ang="0">
                    <a:pos x="0" y="1921757"/>
                  </a:cxn>
                </a:cxnLst>
                <a:rect l="0" t="0" r="0" b="0"/>
                <a:pathLst>
                  <a:path w="1090612" h="1921757">
                    <a:moveTo>
                      <a:pt x="0" y="1921757"/>
                    </a:moveTo>
                    <a:lnTo>
                      <a:pt x="42069" y="1142294"/>
                    </a:lnTo>
                    <a:lnTo>
                      <a:pt x="949325" y="10407"/>
                    </a:lnTo>
                    <a:cubicBezTo>
                      <a:pt x="987689" y="-14464"/>
                      <a:pt x="1087966" y="5909"/>
                      <a:pt x="1090612" y="64382"/>
                    </a:cubicBezTo>
                    <a:lnTo>
                      <a:pt x="715169" y="1424075"/>
                    </a:lnTo>
                    <a:lnTo>
                      <a:pt x="0" y="1921757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" name="任意多边形 60">
                <a:extLst>
                  <a:ext uri="{FF2B5EF4-FFF2-40B4-BE49-F238E27FC236}">
                    <a16:creationId xmlns:a16="http://schemas.microsoft.com/office/drawing/2014/main" id="{05815ADC-CBDB-49FF-8AE7-20C9029DC9B2}"/>
                  </a:ext>
                </a:extLst>
              </p:cNvPr>
              <p:cNvSpPr/>
              <p:nvPr/>
            </p:nvSpPr>
            <p:spPr>
              <a:xfrm>
                <a:off x="1" y="32"/>
                <a:ext cx="1005285" cy="1921728"/>
              </a:xfrm>
              <a:custGeom>
                <a:avLst/>
                <a:gdLst/>
                <a:ahLst/>
                <a:cxnLst>
                  <a:cxn ang="0">
                    <a:pos x="987214" y="96"/>
                  </a:cxn>
                  <a:cxn ang="0">
                    <a:pos x="1005285" y="2451"/>
                  </a:cxn>
                  <a:cxn ang="0">
                    <a:pos x="329972" y="1141518"/>
                  </a:cxn>
                  <a:cxn ang="0">
                    <a:pos x="4355" y="1918699"/>
                  </a:cxn>
                  <a:cxn ang="0">
                    <a:pos x="0" y="1921729"/>
                  </a:cxn>
                  <a:cxn ang="0">
                    <a:pos x="42069" y="1142266"/>
                  </a:cxn>
                  <a:cxn ang="0">
                    <a:pos x="949325" y="10377"/>
                  </a:cxn>
                  <a:cxn ang="0">
                    <a:pos x="987214" y="96"/>
                  </a:cxn>
                </a:cxnLst>
                <a:rect l="0" t="0" r="0" b="0"/>
                <a:pathLst>
                  <a:path w="1005285" h="1921727">
                    <a:moveTo>
                      <a:pt x="987214" y="96"/>
                    </a:moveTo>
                    <a:cubicBezTo>
                      <a:pt x="993131" y="-173"/>
                      <a:pt x="999267" y="-10"/>
                      <a:pt x="1005285" y="2451"/>
                    </a:cubicBezTo>
                    <a:lnTo>
                      <a:pt x="329972" y="1141516"/>
                    </a:lnTo>
                    <a:lnTo>
                      <a:pt x="4355" y="1918697"/>
                    </a:lnTo>
                    <a:lnTo>
                      <a:pt x="0" y="1921727"/>
                    </a:lnTo>
                    <a:lnTo>
                      <a:pt x="42069" y="1142264"/>
                    </a:lnTo>
                    <a:lnTo>
                      <a:pt x="949325" y="10377"/>
                    </a:lnTo>
                    <a:cubicBezTo>
                      <a:pt x="958916" y="4159"/>
                      <a:pt x="972377" y="769"/>
                      <a:pt x="987214" y="96"/>
                    </a:cubicBezTo>
                    <a:close/>
                  </a:path>
                </a:pathLst>
              </a:custGeom>
              <a:solidFill>
                <a:srgbClr val="FFFFFF">
                  <a:alpha val="4509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2" name="任意多边形 61">
                <a:extLst>
                  <a:ext uri="{FF2B5EF4-FFF2-40B4-BE49-F238E27FC236}">
                    <a16:creationId xmlns:a16="http://schemas.microsoft.com/office/drawing/2014/main" id="{BF63B4F3-F4A3-4457-BB9E-9A2AECBC1E4E}"/>
                  </a:ext>
                </a:extLst>
              </p:cNvPr>
              <p:cNvSpPr/>
              <p:nvPr/>
            </p:nvSpPr>
            <p:spPr>
              <a:xfrm>
                <a:off x="0" y="16517"/>
                <a:ext cx="1090612" cy="1905241"/>
              </a:xfrm>
              <a:custGeom>
                <a:avLst/>
                <a:gdLst/>
                <a:ahLst/>
                <a:cxnLst>
                  <a:cxn ang="0">
                    <a:pos x="1052277" y="0"/>
                  </a:cxn>
                  <a:cxn ang="0">
                    <a:pos x="1090612" y="47866"/>
                  </a:cxn>
                  <a:cxn ang="0">
                    <a:pos x="715169" y="1407559"/>
                  </a:cxn>
                  <a:cxn ang="0">
                    <a:pos x="0" y="1905241"/>
                  </a:cxn>
                  <a:cxn ang="0">
                    <a:pos x="206" y="1901420"/>
                  </a:cxn>
                  <a:cxn ang="0">
                    <a:pos x="569684" y="1285368"/>
                  </a:cxn>
                  <a:cxn ang="0">
                    <a:pos x="1052277" y="0"/>
                  </a:cxn>
                </a:cxnLst>
                <a:rect l="0" t="0" r="0" b="0"/>
                <a:pathLst>
                  <a:path w="1090612" h="1905241">
                    <a:moveTo>
                      <a:pt x="1052277" y="0"/>
                    </a:moveTo>
                    <a:cubicBezTo>
                      <a:pt x="1074197" y="8591"/>
                      <a:pt x="1089597" y="25422"/>
                      <a:pt x="1090612" y="47866"/>
                    </a:cubicBezTo>
                    <a:lnTo>
                      <a:pt x="715169" y="1407559"/>
                    </a:lnTo>
                    <a:lnTo>
                      <a:pt x="0" y="1905241"/>
                    </a:lnTo>
                    <a:lnTo>
                      <a:pt x="206" y="1901420"/>
                    </a:lnTo>
                    <a:lnTo>
                      <a:pt x="569684" y="1285368"/>
                    </a:lnTo>
                    <a:lnTo>
                      <a:pt x="1052277" y="0"/>
                    </a:lnTo>
                    <a:close/>
                  </a:path>
                </a:pathLst>
              </a:custGeom>
              <a:solidFill>
                <a:srgbClr val="FFFFFF">
                  <a:alpha val="34116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3" name="任意多边形 62">
                <a:extLst>
                  <a:ext uri="{FF2B5EF4-FFF2-40B4-BE49-F238E27FC236}">
                    <a16:creationId xmlns:a16="http://schemas.microsoft.com/office/drawing/2014/main" id="{A51714DA-8D7B-44D9-A8F0-7F1E64F3A1AF}"/>
                  </a:ext>
                </a:extLst>
              </p:cNvPr>
              <p:cNvSpPr/>
              <p:nvPr/>
            </p:nvSpPr>
            <p:spPr>
              <a:xfrm>
                <a:off x="22551" y="1110518"/>
                <a:ext cx="692373" cy="512951"/>
              </a:xfrm>
              <a:custGeom>
                <a:avLst/>
                <a:gdLst/>
                <a:ahLst/>
                <a:cxnLst>
                  <a:cxn ang="0">
                    <a:pos x="169707" y="181"/>
                  </a:cxn>
                  <a:cxn ang="0">
                    <a:pos x="284731" y="47116"/>
                  </a:cxn>
                  <a:cxn ang="0">
                    <a:pos x="531587" y="206660"/>
                  </a:cxn>
                  <a:cxn ang="0">
                    <a:pos x="692373" y="313730"/>
                  </a:cxn>
                  <a:cxn ang="0">
                    <a:pos x="406093" y="512951"/>
                  </a:cxn>
                  <a:cxn ang="0">
                    <a:pos x="0" y="393427"/>
                  </a:cxn>
                  <a:cxn ang="0">
                    <a:pos x="19519" y="31778"/>
                  </a:cxn>
                  <a:cxn ang="0">
                    <a:pos x="23471" y="26847"/>
                  </a:cxn>
                  <a:cxn ang="0">
                    <a:pos x="169707" y="181"/>
                  </a:cxn>
                </a:cxnLst>
                <a:rect l="0" t="0" r="0" b="0"/>
                <a:pathLst>
                  <a:path w="692373" h="512951">
                    <a:moveTo>
                      <a:pt x="169707" y="181"/>
                    </a:moveTo>
                    <a:cubicBezTo>
                      <a:pt x="230140" y="2571"/>
                      <a:pt x="259761" y="28099"/>
                      <a:pt x="284731" y="47116"/>
                    </a:cubicBezTo>
                    <a:cubicBezTo>
                      <a:pt x="524443" y="-8711"/>
                      <a:pt x="522988" y="153611"/>
                      <a:pt x="531587" y="206660"/>
                    </a:cubicBezTo>
                    <a:cubicBezTo>
                      <a:pt x="615244" y="232011"/>
                      <a:pt x="677041" y="250804"/>
                      <a:pt x="692373" y="313730"/>
                    </a:cubicBezTo>
                    <a:lnTo>
                      <a:pt x="406093" y="512951"/>
                    </a:lnTo>
                    <a:cubicBezTo>
                      <a:pt x="349144" y="409957"/>
                      <a:pt x="154170" y="347565"/>
                      <a:pt x="0" y="393427"/>
                    </a:cubicBezTo>
                    <a:lnTo>
                      <a:pt x="19519" y="31778"/>
                    </a:lnTo>
                    <a:lnTo>
                      <a:pt x="23471" y="26847"/>
                    </a:lnTo>
                    <a:cubicBezTo>
                      <a:pt x="86810" y="5539"/>
                      <a:pt x="133722" y="-1243"/>
                      <a:pt x="169707" y="181"/>
                    </a:cubicBezTo>
                    <a:close/>
                  </a:path>
                </a:pathLst>
              </a:custGeom>
              <a:solidFill>
                <a:srgbClr val="A5A5A5">
                  <a:alpha val="18039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4" name="任意多边形 63">
                <a:extLst>
                  <a:ext uri="{FF2B5EF4-FFF2-40B4-BE49-F238E27FC236}">
                    <a16:creationId xmlns:a16="http://schemas.microsoft.com/office/drawing/2014/main" id="{98A3B828-8EBC-488D-92DC-62ACBE3BE843}"/>
                  </a:ext>
                </a:extLst>
              </p:cNvPr>
              <p:cNvSpPr/>
              <p:nvPr/>
            </p:nvSpPr>
            <p:spPr>
              <a:xfrm>
                <a:off x="1" y="1472886"/>
                <a:ext cx="428643" cy="448873"/>
              </a:xfrm>
              <a:custGeom>
                <a:avLst/>
                <a:gdLst/>
                <a:ahLst/>
                <a:cxnLst>
                  <a:cxn ang="0">
                    <a:pos x="22550" y="31059"/>
                  </a:cxn>
                  <a:cxn ang="0">
                    <a:pos x="428643" y="150583"/>
                  </a:cxn>
                  <a:cxn ang="0">
                    <a:pos x="0" y="448873"/>
                  </a:cxn>
                  <a:cxn ang="0">
                    <a:pos x="22550" y="31059"/>
                  </a:cxn>
                </a:cxnLst>
                <a:rect l="0" t="0" r="0" b="0"/>
                <a:pathLst>
                  <a:path w="428643" h="448873">
                    <a:moveTo>
                      <a:pt x="22550" y="31059"/>
                    </a:moveTo>
                    <a:cubicBezTo>
                      <a:pt x="129709" y="-42469"/>
                      <a:pt x="403826" y="21416"/>
                      <a:pt x="428643" y="150583"/>
                    </a:cubicBezTo>
                    <a:lnTo>
                      <a:pt x="0" y="448873"/>
                    </a:lnTo>
                    <a:lnTo>
                      <a:pt x="22550" y="31059"/>
                    </a:ln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任意多边形 64">
                <a:extLst>
                  <a:ext uri="{FF2B5EF4-FFF2-40B4-BE49-F238E27FC236}">
                    <a16:creationId xmlns:a16="http://schemas.microsoft.com/office/drawing/2014/main" id="{3BEDA8FC-ADB1-481D-8DB3-0702EE933488}"/>
                  </a:ext>
                </a:extLst>
              </p:cNvPr>
              <p:cNvSpPr/>
              <p:nvPr/>
            </p:nvSpPr>
            <p:spPr>
              <a:xfrm>
                <a:off x="9872" y="1492367"/>
                <a:ext cx="166688" cy="411973"/>
              </a:xfrm>
              <a:custGeom>
                <a:avLst/>
                <a:gdLst/>
                <a:ahLst/>
                <a:cxnLst>
                  <a:cxn ang="0">
                    <a:pos x="23813" y="23828"/>
                  </a:cxn>
                  <a:cxn ang="0">
                    <a:pos x="166688" y="11923"/>
                  </a:cxn>
                  <a:cxn ang="0">
                    <a:pos x="0" y="411973"/>
                  </a:cxn>
                  <a:cxn ang="0">
                    <a:pos x="23813" y="23828"/>
                  </a:cxn>
                </a:cxnLst>
                <a:rect l="0" t="0" r="0" b="0"/>
                <a:pathLst>
                  <a:path w="166688" h="411973">
                    <a:moveTo>
                      <a:pt x="23813" y="23828"/>
                    </a:moveTo>
                    <a:cubicBezTo>
                      <a:pt x="64294" y="5573"/>
                      <a:pt x="111920" y="-12684"/>
                      <a:pt x="166688" y="11923"/>
                    </a:cubicBezTo>
                    <a:lnTo>
                      <a:pt x="0" y="411973"/>
                    </a:lnTo>
                    <a:lnTo>
                      <a:pt x="23813" y="23828"/>
                    </a:lnTo>
                    <a:close/>
                  </a:path>
                </a:pathLst>
              </a:custGeom>
              <a:solidFill>
                <a:schemeClr val="tx1"/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6" name="任意多边形 65">
                <a:extLst>
                  <a:ext uri="{FF2B5EF4-FFF2-40B4-BE49-F238E27FC236}">
                    <a16:creationId xmlns:a16="http://schemas.microsoft.com/office/drawing/2014/main" id="{08DC6118-EC63-41F5-9EE5-6FFD0F9C228B}"/>
                  </a:ext>
                </a:extLst>
              </p:cNvPr>
              <p:cNvSpPr/>
              <p:nvPr/>
            </p:nvSpPr>
            <p:spPr>
              <a:xfrm>
                <a:off x="852191" y="85899"/>
                <a:ext cx="215479" cy="101559"/>
              </a:xfrm>
              <a:custGeom>
                <a:avLst/>
                <a:gdLst/>
                <a:ahLst/>
                <a:cxnLst>
                  <a:cxn ang="0">
                    <a:pos x="84776" y="21"/>
                  </a:cxn>
                  <a:cxn ang="0">
                    <a:pos x="215479" y="55807"/>
                  </a:cxn>
                  <a:cxn ang="0">
                    <a:pos x="202845" y="101559"/>
                  </a:cxn>
                  <a:cxn ang="0">
                    <a:pos x="0" y="43707"/>
                  </a:cxn>
                  <a:cxn ang="0">
                    <a:pos x="30377" y="5809"/>
                  </a:cxn>
                  <a:cxn ang="0">
                    <a:pos x="84776" y="21"/>
                  </a:cxn>
                </a:cxnLst>
                <a:rect l="0" t="0" r="0" b="0"/>
                <a:pathLst>
                  <a:path w="215479" h="101559">
                    <a:moveTo>
                      <a:pt x="84776" y="21"/>
                    </a:moveTo>
                    <a:cubicBezTo>
                      <a:pt x="143488" y="821"/>
                      <a:pt x="187470" y="23533"/>
                      <a:pt x="215479" y="55807"/>
                    </a:cubicBezTo>
                    <a:lnTo>
                      <a:pt x="202845" y="101559"/>
                    </a:lnTo>
                    <a:cubicBezTo>
                      <a:pt x="172785" y="50789"/>
                      <a:pt x="105354" y="20400"/>
                      <a:pt x="0" y="43707"/>
                    </a:cubicBezTo>
                    <a:lnTo>
                      <a:pt x="30377" y="5809"/>
                    </a:lnTo>
                    <a:cubicBezTo>
                      <a:pt x="49651" y="1385"/>
                      <a:pt x="67827" y="-210"/>
                      <a:pt x="84776" y="21"/>
                    </a:cubicBezTo>
                    <a:close/>
                  </a:path>
                </a:pathLst>
              </a:custGeom>
              <a:solidFill>
                <a:srgbClr val="FFFFFF">
                  <a:alpha val="50194"/>
                </a:srgbClr>
              </a:solidFill>
              <a:ln w="25400"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0345002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68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2" dur="12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7" grpId="0" bldLvl="0"/>
    </p:bldLst>
  </p:timing>
</p:sld>
</file>

<file path=ppt/theme/theme1.xml><?xml version="1.0" encoding="utf-8"?>
<a:theme xmlns:a="http://schemas.openxmlformats.org/drawingml/2006/main" name="Office 主题​​">
  <a:themeElements>
    <a:clrScheme name="">
      <a:dk1>
        <a:srgbClr val="FF99FF"/>
      </a:dk1>
      <a:lt1>
        <a:srgbClr val="FFFFFF"/>
      </a:lt1>
      <a:dk2>
        <a:srgbClr val="00CC99"/>
      </a:dk2>
      <a:lt2>
        <a:srgbClr val="FFFFFF"/>
      </a:lt2>
      <a:accent1>
        <a:srgbClr val="FFFFFF"/>
      </a:accent1>
      <a:accent2>
        <a:srgbClr val="FFFFFF"/>
      </a:accent2>
      <a:accent3>
        <a:srgbClr val="AAE2CA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">
      <a:dk1>
        <a:srgbClr val="FF99FF"/>
      </a:dk1>
      <a:lt1>
        <a:srgbClr val="FFFFFF"/>
      </a:lt1>
      <a:dk2>
        <a:srgbClr val="00CC99"/>
      </a:dk2>
      <a:lt2>
        <a:srgbClr val="FFFFFF"/>
      </a:lt2>
      <a:accent1>
        <a:srgbClr val="FFFFFF"/>
      </a:accent1>
      <a:accent2>
        <a:srgbClr val="FFFFFF"/>
      </a:accent2>
      <a:accent3>
        <a:srgbClr val="AAE2CA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Office 主题​​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FF99FF"/>
      </a:dk1>
      <a:lt1>
        <a:srgbClr val="FFFFFF"/>
      </a:lt1>
      <a:dk2>
        <a:srgbClr val="00CC99"/>
      </a:dk2>
      <a:lt2>
        <a:srgbClr val="FFFFFF"/>
      </a:lt2>
      <a:accent1>
        <a:srgbClr val="FFFFFF"/>
      </a:accent1>
      <a:accent2>
        <a:srgbClr val="FFFFFF"/>
      </a:accent2>
      <a:accent3>
        <a:srgbClr val="AAE2CA"/>
      </a:accent3>
      <a:accent4>
        <a:srgbClr val="DADADA"/>
      </a:accent4>
      <a:accent5>
        <a:srgbClr val="FFFFFF"/>
      </a:accent5>
      <a:accent6>
        <a:srgbClr val="E7E7E7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1460</Words>
  <Application>Microsoft Office PowerPoint</Application>
  <PresentationFormat>全屏显示(4:3)</PresentationFormat>
  <Paragraphs>304</Paragraphs>
  <Slides>34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34</vt:i4>
      </vt:variant>
      <vt:variant>
        <vt:lpstr>自定义放映</vt:lpstr>
      </vt:variant>
      <vt:variant>
        <vt:i4>16</vt:i4>
      </vt:variant>
    </vt:vector>
  </HeadingPairs>
  <TitlesOfParts>
    <vt:vector size="63" baseType="lpstr">
      <vt:lpstr>Open Sans</vt:lpstr>
      <vt:lpstr>华文行楷</vt:lpstr>
      <vt:lpstr>华文中宋</vt:lpstr>
      <vt:lpstr>宋体</vt:lpstr>
      <vt:lpstr>微软雅黑</vt:lpstr>
      <vt:lpstr>幼圆</vt:lpstr>
      <vt:lpstr>Arial</vt:lpstr>
      <vt:lpstr>Bell MT</vt:lpstr>
      <vt:lpstr>Calibri</vt:lpstr>
      <vt:lpstr>Ink Free</vt:lpstr>
      <vt:lpstr>Tw Cen MT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自定义放映 1</vt:lpstr>
      <vt:lpstr>森林静</vt:lpstr>
      <vt:lpstr>雪地静</vt:lpstr>
      <vt:lpstr>机械静</vt:lpstr>
      <vt:lpstr>雪地动</vt:lpstr>
      <vt:lpstr>森林动</vt:lpstr>
      <vt:lpstr>沙漠动</vt:lpstr>
      <vt:lpstr>机械动</vt:lpstr>
      <vt:lpstr>初始界面</vt:lpstr>
      <vt:lpstr>地图界面</vt:lpstr>
      <vt:lpstr>背包系统</vt:lpstr>
      <vt:lpstr>成就界面</vt:lpstr>
      <vt:lpstr>关卡界面</vt:lpstr>
      <vt:lpstr>探索</vt:lpstr>
      <vt:lpstr>关卡</vt:lpstr>
      <vt:lpstr>剧情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 </cp:lastModifiedBy>
  <cp:revision>134</cp:revision>
  <dcterms:created xsi:type="dcterms:W3CDTF">2014-12-16T06:14:00Z</dcterms:created>
  <dcterms:modified xsi:type="dcterms:W3CDTF">2018-07-12T12:43:42Z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